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356697-F482-4CD3-BEC2-8A3D4BEA3A38}"/>
              </a:ext>
            </a:extLst>
          </p:cNvPr>
          <p:cNvSpPr/>
          <p:nvPr/>
        </p:nvSpPr>
        <p:spPr>
          <a:xfrm>
            <a:off x="1524002" y="857250"/>
            <a:ext cx="9143999" cy="5143500"/>
          </a:xfrm>
          <a:prstGeom prst="rect">
            <a:avLst/>
          </a:prstGeom>
          <a:gradFill flip="none" rotWithShape="1">
            <a:gsLst>
              <a:gs pos="100000">
                <a:srgbClr val="40960F">
                  <a:shade val="30000"/>
                  <a:satMod val="115000"/>
                </a:srgbClr>
              </a:gs>
              <a:gs pos="0">
                <a:srgbClr val="4CCA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C4060C-C8FC-42FB-AF0A-E8ABD448B28B}"/>
              </a:ext>
            </a:extLst>
          </p:cNvPr>
          <p:cNvSpPr/>
          <p:nvPr/>
        </p:nvSpPr>
        <p:spPr>
          <a:xfrm>
            <a:off x="1974543" y="1187342"/>
            <a:ext cx="8242917" cy="4483319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 dirty="0"/>
          </a:p>
        </p:txBody>
      </p:sp>
      <p:pic>
        <p:nvPicPr>
          <p:cNvPr id="2" name="01">
            <a:hlinkClick r:id="" action="ppaction://media"/>
            <a:extLst>
              <a:ext uri="{FF2B5EF4-FFF2-40B4-BE49-F238E27FC236}">
                <a16:creationId xmlns:a16="http://schemas.microsoft.com/office/drawing/2014/main" id="{014F8621-8A90-4974-8C28-C5A4F344DB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350" end="7425"/>
                </p14:media>
              </p:ext>
            </p:extLst>
          </p:nvPr>
        </p:nvPicPr>
        <p:blipFill rotWithShape="1">
          <a:blip r:embed="rId4"/>
          <a:srcRect b="5787"/>
          <a:stretch>
            <a:fillRect/>
          </a:stretch>
        </p:blipFill>
        <p:spPr>
          <a:xfrm>
            <a:off x="2011105" y="1264204"/>
            <a:ext cx="8169788" cy="4329592"/>
          </a:xfrm>
          <a:prstGeom prst="roundRect">
            <a:avLst>
              <a:gd name="adj" fmla="val 2835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A4BE58-2975-4581-91E4-A3B2F35BDE5F}"/>
              </a:ext>
            </a:extLst>
          </p:cNvPr>
          <p:cNvSpPr/>
          <p:nvPr/>
        </p:nvSpPr>
        <p:spPr>
          <a:xfrm>
            <a:off x="8654443" y="1302837"/>
            <a:ext cx="1507663" cy="587811"/>
          </a:xfrm>
          <a:prstGeom prst="roundRect">
            <a:avLst/>
          </a:prstGeom>
          <a:solidFill>
            <a:srgbClr val="ED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1DC8B7-F11A-4087-B2F7-7A3791F0035D}"/>
              </a:ext>
            </a:extLst>
          </p:cNvPr>
          <p:cNvSpPr/>
          <p:nvPr/>
        </p:nvSpPr>
        <p:spPr>
          <a:xfrm>
            <a:off x="2048687" y="1302837"/>
            <a:ext cx="1786367" cy="472928"/>
          </a:xfrm>
          <a:prstGeom prst="roundRect">
            <a:avLst/>
          </a:prstGeom>
          <a:solidFill>
            <a:srgbClr val="ED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9EC15E-E5F2-4A9A-8F5C-FAF2B0ECF523}"/>
              </a:ext>
            </a:extLst>
          </p:cNvPr>
          <p:cNvSpPr/>
          <p:nvPr/>
        </p:nvSpPr>
        <p:spPr>
          <a:xfrm>
            <a:off x="2855640" y="188640"/>
            <a:ext cx="65527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مقایسه نرخ باروری ایران با سایر کشورها از سال 1331 تا کنون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0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62EAA39D9699174EA9EC06EC0C375F31" ma:contentTypeVersion="0" ma:contentTypeDescription="یک سند جدید ایجاد کنید." ma:contentTypeScope="" ma:versionID="1e731921e55cb36acc25ab69e2863fa8">
  <xsd:schema xmlns:xsd="http://www.w3.org/2001/XMLSchema" xmlns:xs="http://www.w3.org/2001/XMLSchema" xmlns:p="http://schemas.microsoft.com/office/2006/metadata/properties" xmlns:ns2="1047730d-92e1-4018-9084-d932fd3a7f58" targetNamespace="http://schemas.microsoft.com/office/2006/metadata/properties" ma:root="true" ma:fieldsID="54a7b0c75f937540823eed961d665b27" ns2:_="">
    <xsd:import namespace="1047730d-92e1-4018-9084-d932fd3a7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47730d-92e1-4018-9084-d932fd3a7f58">5NN7CDR5NKU2-1189614476-7</_dlc_DocId>
    <_dlc_DocIdUrl xmlns="1047730d-92e1-4018-9084-d932fd3a7f58">
      <Url>http://www.health.gov.ir/family/hrp/_layouts/DocIdRedir.aspx?ID=5NN7CDR5NKU2-1189614476-7</Url>
      <Description>5NN7CDR5NKU2-1189614476-7</Description>
    </_dlc_DocIdUrl>
  </documentManagement>
</p:properties>
</file>

<file path=customXml/itemProps1.xml><?xml version="1.0" encoding="utf-8"?>
<ds:datastoreItem xmlns:ds="http://schemas.openxmlformats.org/officeDocument/2006/customXml" ds:itemID="{30EEFD2C-EB3B-4A17-88FD-7FE56ED55C6E}"/>
</file>

<file path=customXml/itemProps2.xml><?xml version="1.0" encoding="utf-8"?>
<ds:datastoreItem xmlns:ds="http://schemas.openxmlformats.org/officeDocument/2006/customXml" ds:itemID="{053B9473-9753-45D3-9985-0A221A60E8B6}"/>
</file>

<file path=customXml/itemProps3.xml><?xml version="1.0" encoding="utf-8"?>
<ds:datastoreItem xmlns:ds="http://schemas.openxmlformats.org/officeDocument/2006/customXml" ds:itemID="{57CBC1CD-99BD-43E1-9F7B-4A2B96746F4C}"/>
</file>

<file path=customXml/itemProps4.xml><?xml version="1.0" encoding="utf-8"?>
<ds:datastoreItem xmlns:ds="http://schemas.openxmlformats.org/officeDocument/2006/customXml" ds:itemID="{7297AA4E-0638-4DC5-BC4F-379EB4774EF3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Titr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health</cp:lastModifiedBy>
  <cp:revision>5</cp:revision>
  <dcterms:created xsi:type="dcterms:W3CDTF">2022-05-08T14:05:36Z</dcterms:created>
  <dcterms:modified xsi:type="dcterms:W3CDTF">2022-05-09T12:49:10Z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0x01010062EAA39D9699174EA9EC06EC0C375F31</vt:lpwstr>
  </property>
  <property fmtid="{D5CDD505-2E9C-101B-9397-08002B2CF9AE}" pid="3" name="_dlc_DocIdItemGuid">
    <vt:lpwstr>1d8ba948-5f68-42f5-89b2-864cc66640e5</vt:lpwstr>
  </property>
</Properties>
</file>