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7" r:id="rId3"/>
    <p:sldId id="298" r:id="rId4"/>
    <p:sldId id="299" r:id="rId5"/>
    <p:sldId id="288" r:id="rId6"/>
    <p:sldId id="294" r:id="rId7"/>
    <p:sldId id="296" r:id="rId8"/>
    <p:sldId id="295" r:id="rId9"/>
    <p:sldId id="301" r:id="rId10"/>
    <p:sldId id="302" r:id="rId11"/>
    <p:sldId id="293" r:id="rId12"/>
    <p:sldId id="304" r:id="rId13"/>
    <p:sldId id="303" r:id="rId14"/>
    <p:sldId id="300" r:id="rId15"/>
    <p:sldId id="291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1306"/>
    <a:srgbClr val="8A8A8A"/>
    <a:srgbClr val="0162F1"/>
    <a:srgbClr val="066AFE"/>
    <a:srgbClr val="FF2121"/>
    <a:srgbClr val="EE0000"/>
    <a:srgbClr val="FFC9A7"/>
    <a:srgbClr val="FF9757"/>
    <a:srgbClr val="FF731D"/>
    <a:srgbClr val="FF711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641" autoAdjust="0"/>
  </p:normalViewPr>
  <p:slideViewPr>
    <p:cSldViewPr>
      <p:cViewPr>
        <p:scale>
          <a:sx n="100" d="100"/>
          <a:sy n="100" d="100"/>
        </p:scale>
        <p:origin x="-78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06AC0-B271-457D-9DDF-59184BEA3434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E5E4-C2DF-402E-9986-36A5AE15C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3153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C8FAC-93E4-4648-B83F-E5742F960C1D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03F6A-6CDB-4251-BB3D-1E8405193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3189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505775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33600"/>
            <a:ext cx="5072098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2752" cy="8503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381000" y="6324600"/>
            <a:ext cx="2209800" cy="3810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1200" dirty="0"/>
            </a:lvl1pPr>
          </a:lstStyle>
          <a:p>
            <a:pPr lvl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79" y="1905001"/>
            <a:ext cx="8380573" cy="39121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9651" y="838200"/>
            <a:ext cx="8390301" cy="457200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9651" y="121920"/>
            <a:ext cx="8390301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81000" y="6324600"/>
            <a:ext cx="2209800" cy="3810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1200" dirty="0"/>
            </a:lvl1pPr>
          </a:lstStyle>
          <a:p>
            <a:pPr lvl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936" y="121920"/>
            <a:ext cx="8389016" cy="6400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83043" y="1360959"/>
            <a:ext cx="3653935" cy="390020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86699" y="1721797"/>
            <a:ext cx="3650280" cy="409534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7"/>
          </p:nvPr>
        </p:nvSpPr>
        <p:spPr>
          <a:xfrm>
            <a:off x="4328809" y="1663431"/>
            <a:ext cx="4419600" cy="415371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369651" y="838200"/>
            <a:ext cx="8390301" cy="457200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381000" y="6324600"/>
            <a:ext cx="2209800" cy="3810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1200" dirty="0"/>
            </a:lvl1pPr>
          </a:lstStyle>
          <a:p>
            <a:pPr lvl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936" y="121920"/>
            <a:ext cx="8389016" cy="6400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lipArt Placeholder 6"/>
          <p:cNvSpPr>
            <a:spLocks noGrp="1"/>
          </p:cNvSpPr>
          <p:nvPr>
            <p:ph type="clipArt" sz="quarter" idx="13"/>
          </p:nvPr>
        </p:nvSpPr>
        <p:spPr>
          <a:xfrm>
            <a:off x="379562" y="1295400"/>
            <a:ext cx="8380390" cy="4500594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8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381000" y="6324600"/>
            <a:ext cx="2209800" cy="3810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1200" dirty="0"/>
            </a:lvl1pPr>
          </a:lstStyle>
          <a:p>
            <a:pPr lvl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0936" y="169682"/>
            <a:ext cx="8389016" cy="6400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85433" y="1541282"/>
            <a:ext cx="4038600" cy="365760"/>
          </a:xfrm>
        </p:spPr>
        <p:txBody>
          <a:bodyPr>
            <a:noAutofit/>
          </a:bodyPr>
          <a:lstStyle>
            <a:lvl1pPr algn="ctr"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737847" y="1536800"/>
            <a:ext cx="4038600" cy="365760"/>
          </a:xfrm>
        </p:spPr>
        <p:txBody>
          <a:bodyPr>
            <a:noAutofit/>
          </a:bodyPr>
          <a:lstStyle>
            <a:lvl1pPr algn="ctr"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81000" y="1905000"/>
            <a:ext cx="4041648" cy="4114800"/>
          </a:xfrm>
        </p:spPr>
        <p:txBody>
          <a:bodyPr/>
          <a:lstStyle>
            <a:lvl1pP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4730317" y="1888756"/>
            <a:ext cx="4041648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379562" y="931682"/>
            <a:ext cx="8380390" cy="457200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381000" y="6324600"/>
            <a:ext cx="2209800" cy="3810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1200" dirty="0"/>
            </a:lvl1pPr>
          </a:lstStyle>
          <a:p>
            <a:pPr lvl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62" y="94643"/>
            <a:ext cx="8380390" cy="6400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21352" y="1466243"/>
            <a:ext cx="4041648" cy="365760"/>
          </a:xfrm>
        </p:spPr>
        <p:txBody>
          <a:bodyPr>
            <a:noAutofit/>
          </a:bodyPr>
          <a:lstStyle>
            <a:lvl1pPr algn="ctr"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721352" y="1805497"/>
            <a:ext cx="4041648" cy="413810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381000" y="1479690"/>
            <a:ext cx="4041648" cy="446127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381000" y="6324600"/>
            <a:ext cx="2209800" cy="3810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1200" dirty="0"/>
            </a:lvl1pPr>
          </a:lstStyle>
          <a:p>
            <a:pPr lvl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62" y="126460"/>
            <a:ext cx="8380390" cy="6400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0936" y="888460"/>
            <a:ext cx="8389016" cy="457200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46238" y="1511168"/>
            <a:ext cx="2651760" cy="365760"/>
          </a:xfrm>
        </p:spPr>
        <p:txBody>
          <a:bodyPr>
            <a:noAutofit/>
          </a:bodyPr>
          <a:lstStyle>
            <a:lvl1pPr algn="ctr"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76313" y="1503964"/>
            <a:ext cx="2651760" cy="365760"/>
          </a:xfrm>
        </p:spPr>
        <p:txBody>
          <a:bodyPr vert="horz" lIns="91440" tIns="45720" rIns="91440" bIns="45720" rtlCol="0">
            <a:noAutofit/>
          </a:bodyPr>
          <a:lstStyle>
            <a:lvl1pPr algn="ctr"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097945" y="1495370"/>
            <a:ext cx="2651760" cy="365760"/>
          </a:xfrm>
        </p:spPr>
        <p:txBody>
          <a:bodyPr vert="horz" lIns="91440" tIns="45720" rIns="91440" bIns="45720" rtlCol="0">
            <a:noAutofit/>
          </a:bodyPr>
          <a:lstStyle>
            <a:lvl1pPr algn="ctr"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81000" y="1847684"/>
            <a:ext cx="2651760" cy="408618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5pPr>
              <a:buNone/>
              <a:defRPr/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3250721" y="1856310"/>
            <a:ext cx="2651760" cy="408729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5pPr>
              <a:buNone/>
              <a:defRPr/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096000" y="1847684"/>
            <a:ext cx="2651760" cy="408618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5pPr>
              <a:buNone/>
              <a:defRPr/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381000" y="6324600"/>
            <a:ext cx="2209800" cy="3810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1200" dirty="0"/>
            </a:lvl1pPr>
          </a:lstStyle>
          <a:p>
            <a:pPr lvl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326" y="137160"/>
            <a:ext cx="8379626" cy="6400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80326" y="899160"/>
            <a:ext cx="8379626" cy="457200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1135" y="1676400"/>
            <a:ext cx="7901866" cy="1342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5pPr>
              <a:buNone/>
              <a:defRPr/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53440" y="3124200"/>
            <a:ext cx="7909560" cy="13441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5pPr>
              <a:buNone/>
              <a:defRPr/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838200" y="4572000"/>
            <a:ext cx="7900416" cy="13441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5pPr>
              <a:buNone/>
              <a:defRPr/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457200" y="6324600"/>
            <a:ext cx="2209800" cy="3810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1200" dirty="0"/>
            </a:lvl1pPr>
          </a:lstStyle>
          <a:p>
            <a:pPr lvl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371600"/>
            <a:ext cx="3806952" cy="4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381000" y="6324600"/>
            <a:ext cx="2209800" cy="3810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1200" dirty="0"/>
            </a:lvl1pPr>
          </a:lstStyle>
          <a:p>
            <a:pPr lvl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379" y="121920"/>
            <a:ext cx="8385242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379" y="1293779"/>
            <a:ext cx="8380573" cy="4523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9" r:id="rId9"/>
    <p:sldLayoutId id="2147483658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6019800" cy="3352800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 smtClean="0"/>
              <a:t>به نام خداوند بخشنده و مهربان</a:t>
            </a:r>
            <a:br>
              <a:rPr lang="fa-IR" sz="3600" dirty="0" smtClean="0"/>
            </a:br>
            <a:r>
              <a:rPr lang="fa-IR" sz="3600" dirty="0"/>
              <a:t/>
            </a:r>
            <a:br>
              <a:rPr lang="fa-IR" sz="3600" dirty="0"/>
            </a:br>
            <a:r>
              <a:rPr lang="fa-IR" sz="3600" dirty="0" smtClean="0"/>
              <a:t/>
            </a:r>
            <a:br>
              <a:rPr lang="fa-IR" sz="3600" dirty="0" smtClean="0"/>
            </a:br>
            <a:r>
              <a:rPr lang="fa-IR" sz="3600" dirty="0" smtClean="0">
                <a:latin typeface="Arial Black" pitchFamily="34" charset="0"/>
              </a:rPr>
              <a:t>راههای انتقال بیماری هاری </a:t>
            </a:r>
            <a:br>
              <a:rPr lang="fa-IR" sz="3600" dirty="0" smtClean="0">
                <a:latin typeface="Arial Black" pitchFamily="34" charset="0"/>
              </a:rPr>
            </a:br>
            <a:r>
              <a:rPr lang="fa-IR" sz="3600" dirty="0" smtClean="0">
                <a:latin typeface="Arial Black" pitchFamily="34" charset="0"/>
              </a:rPr>
              <a:t>و عوارض آن</a:t>
            </a:r>
            <a:endParaRPr lang="en-US" sz="36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43400"/>
            <a:ext cx="5334000" cy="1447800"/>
          </a:xfrm>
        </p:spPr>
        <p:txBody>
          <a:bodyPr>
            <a:normAutofit/>
          </a:bodyPr>
          <a:lstStyle/>
          <a:p>
            <a:pPr rtl="1"/>
            <a:r>
              <a:rPr lang="fa-IR" sz="2800" dirty="0" smtClean="0">
                <a:solidFill>
                  <a:schemeClr val="bg2"/>
                </a:solidFill>
              </a:rPr>
              <a:t>واحد مبارزه با بیماریها </a:t>
            </a:r>
          </a:p>
          <a:p>
            <a:pPr rtl="1"/>
            <a:r>
              <a:rPr lang="fa-IR" sz="2800" dirty="0" smtClean="0">
                <a:solidFill>
                  <a:schemeClr val="bg2"/>
                </a:solidFill>
              </a:rPr>
              <a:t> مرکز بهداشت شرق تهران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 rtl="1">
              <a:buNone/>
            </a:pPr>
            <a:r>
              <a:rPr lang="fa-IR" sz="4400" b="1" dirty="0" smtClean="0"/>
              <a:t>خطرناكترين عارضه هاري مي باشد</a:t>
            </a:r>
          </a:p>
          <a:p>
            <a:pPr lvl="0" algn="ctr" rtl="1">
              <a:buNone/>
            </a:pPr>
            <a:endParaRPr lang="en-US" sz="4400" dirty="0" smtClean="0"/>
          </a:p>
          <a:p>
            <a:pPr algn="r"/>
            <a:endParaRPr lang="fa-IR" dirty="0"/>
          </a:p>
        </p:txBody>
      </p:sp>
      <p:pic>
        <p:nvPicPr>
          <p:cNvPr id="8" name="Picture 7" descr="5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971800"/>
            <a:ext cx="4343400" cy="24288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667000" y="1143000"/>
            <a:ext cx="4041648" cy="4114800"/>
          </a:xfrm>
          <a:gradFill flip="none" rotWithShape="1">
            <a:gsLst>
              <a:gs pos="100000">
                <a:schemeClr val="bg2">
                  <a:lumMod val="0"/>
                  <a:lumOff val="100000"/>
                  <a:alpha val="0"/>
                </a:schemeClr>
              </a:gs>
              <a:gs pos="12000">
                <a:schemeClr val="bg2">
                  <a:lumMod val="0"/>
                  <a:lumOff val="100000"/>
                </a:schemeClr>
              </a:gs>
            </a:gsLst>
            <a:lin ang="5400000" scaled="1"/>
            <a:tileRect/>
          </a:gradFill>
          <a:ln w="3175">
            <a:noFill/>
            <a:prstDash val="solid"/>
          </a:ln>
          <a:effectLst/>
        </p:spPr>
        <p:txBody>
          <a:bodyPr vert="horz" lIns="182880" tIns="91440" rIns="182880" bIns="91440" rtlCol="0" anchor="t">
            <a:noAutofit/>
          </a:bodyPr>
          <a:lstStyle/>
          <a:p>
            <a:pPr algn="r" rtl="1"/>
            <a:endParaRPr lang="fa-IR" sz="3600" dirty="0" smtClean="0"/>
          </a:p>
          <a:p>
            <a:pPr algn="r" rtl="1"/>
            <a:r>
              <a:rPr lang="fa-IR" sz="3600" dirty="0" smtClean="0"/>
              <a:t>سگها 90-60 %</a:t>
            </a:r>
          </a:p>
          <a:p>
            <a:pPr algn="r" rtl="1"/>
            <a:r>
              <a:rPr lang="fa-IR" sz="3600" dirty="0" smtClean="0"/>
              <a:t>گربه ها 18-5 %</a:t>
            </a:r>
          </a:p>
          <a:p>
            <a:pPr algn="r" rtl="1"/>
            <a:r>
              <a:rPr lang="fa-IR" sz="3600" dirty="0" smtClean="0"/>
              <a:t>انسانها 23-4%</a:t>
            </a:r>
            <a:endParaRPr lang="en-US" sz="3600" dirty="0" smtClean="0"/>
          </a:p>
          <a:p>
            <a:endParaRPr lang="en-US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381000" y="9525"/>
            <a:ext cx="2066925" cy="976614"/>
            <a:chOff x="657224" y="9525"/>
            <a:chExt cx="2066925" cy="976614"/>
          </a:xfrm>
          <a:gradFill flip="none" rotWithShape="1">
            <a:gsLst>
              <a:gs pos="100000">
                <a:schemeClr val="bg2">
                  <a:lumMod val="0"/>
                  <a:alpha val="0"/>
                </a:schemeClr>
              </a:gs>
              <a:gs pos="12000">
                <a:schemeClr val="bg2">
                  <a:lumMod val="34000"/>
                </a:schemeClr>
              </a:gs>
            </a:gsLst>
            <a:lin ang="0" scaled="1"/>
            <a:tileRect/>
          </a:gradFill>
        </p:grpSpPr>
        <p:sp>
          <p:nvSpPr>
            <p:cNvPr id="10" name="Rectangle 9"/>
            <p:cNvSpPr/>
            <p:nvPr/>
          </p:nvSpPr>
          <p:spPr>
            <a:xfrm>
              <a:off x="657224" y="9525"/>
              <a:ext cx="2066925" cy="8286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884663" y="821472"/>
              <a:ext cx="365760" cy="16466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يشترين عامل زخم هاي حيوان گزيدگي: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82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19200"/>
            <a:ext cx="8380573" cy="3912140"/>
          </a:xfrm>
        </p:spPr>
        <p:txBody>
          <a:bodyPr/>
          <a:lstStyle/>
          <a:p>
            <a:pPr lvl="0" algn="just" rtl="1"/>
            <a:r>
              <a:rPr lang="fa-IR" dirty="0" smtClean="0"/>
              <a:t>گزش در ناحيه صورت دربچه ها</a:t>
            </a:r>
            <a:endParaRPr lang="en-US" dirty="0" smtClean="0"/>
          </a:p>
          <a:p>
            <a:pPr lvl="0" algn="just" rtl="1"/>
            <a:r>
              <a:rPr lang="fa-IR" dirty="0" smtClean="0"/>
              <a:t>بين 30-2 %زخم هاي تحت درمان ، دچار عفونت مي شوند و ممكن است به بستري نياز پيدا كنند</a:t>
            </a:r>
            <a:endParaRPr lang="en-US" dirty="0" smtClean="0"/>
          </a:p>
          <a:p>
            <a:pPr lvl="0" algn="just" rtl="1"/>
            <a:r>
              <a:rPr lang="fa-IR" dirty="0" smtClean="0"/>
              <a:t>افزايش شانس عفونت ، در زخم هاي له شده ، زخم هاي عميق ، زخم هايي كه نياز به جراحي و دبريدمان دارند ، آسيب به مفاصل ،تاندون وليگامانها</a:t>
            </a:r>
          </a:p>
          <a:p>
            <a:pPr lvl="0" algn="just" rtl="1"/>
            <a:r>
              <a:rPr lang="fa-IR" dirty="0" smtClean="0"/>
              <a:t> افزايش شانس عفونت ، از نظر محل گزش عمدتا“، گزش انگشت،آسيب به سرو دندانها</a:t>
            </a:r>
            <a:endParaRPr lang="en-US" dirty="0" smtClean="0"/>
          </a:p>
          <a:p>
            <a:pPr lvl="0" algn="just" rtl="1"/>
            <a:endParaRPr lang="en-US" dirty="0" smtClean="0"/>
          </a:p>
          <a:p>
            <a:pPr algn="just" rtl="1"/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81000"/>
            <a:ext cx="8390301" cy="457200"/>
          </a:xfrm>
        </p:spPr>
        <p:txBody>
          <a:bodyPr/>
          <a:lstStyle/>
          <a:p>
            <a:pPr algn="r" rtl="1"/>
            <a:r>
              <a:rPr lang="fa-IR" dirty="0" smtClean="0"/>
              <a:t>عوارض بيماري:</a:t>
            </a:r>
            <a:endParaRPr lang="fa-IR" dirty="0"/>
          </a:p>
        </p:txBody>
      </p:sp>
      <p:pic>
        <p:nvPicPr>
          <p:cNvPr id="5" name="Picture 4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962400"/>
            <a:ext cx="1524000" cy="12287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380573" cy="429314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latin typeface="Times New Roman" pitchFamily="18" charset="0"/>
                <a:cs typeface="+mj-cs"/>
              </a:rPr>
              <a:t>علایم در حیوانات:</a:t>
            </a:r>
          </a:p>
          <a:p>
            <a:pPr algn="r" rtl="1"/>
            <a:r>
              <a:rPr lang="fa-IR" sz="2000" dirty="0" smtClean="0">
                <a:latin typeface="Times New Roman" pitchFamily="18" charset="0"/>
                <a:cs typeface="+mj-cs"/>
              </a:rPr>
              <a:t>انس و الفت بیش از اندازه به صاحبش</a:t>
            </a:r>
          </a:p>
          <a:p>
            <a:pPr algn="r" rtl="1"/>
            <a:r>
              <a:rPr lang="fa-IR" sz="2000" dirty="0" smtClean="0">
                <a:latin typeface="Times New Roman" pitchFamily="18" charset="0"/>
                <a:cs typeface="+mj-cs"/>
              </a:rPr>
              <a:t>عصبانی و بدخو شدن</a:t>
            </a:r>
          </a:p>
          <a:p>
            <a:pPr algn="r" rtl="1"/>
            <a:r>
              <a:rPr lang="fa-IR" sz="2000" dirty="0" smtClean="0">
                <a:latin typeface="Times New Roman" pitchFamily="18" charset="0"/>
                <a:cs typeface="+mj-cs"/>
              </a:rPr>
              <a:t>شکل فلجی هاری(هاری ساکت): ابتدا دستها و سپس پاها فلج میشود و سپس سایر اندامها و درنهایت بعلت فلج دستگاه عصبی می میرد.</a:t>
            </a:r>
          </a:p>
          <a:p>
            <a:pPr algn="r" rtl="1"/>
            <a:r>
              <a:rPr lang="fa-IR" sz="2000" smtClean="0">
                <a:latin typeface="Times New Roman" pitchFamily="18" charset="0"/>
                <a:cs typeface="+mj-cs"/>
              </a:rPr>
              <a:t>شکل وحشی هاری: پریشان و مضطرب شدن حیوان – گاز گرفتن سنگ و چوب و اشیای مختلف</a:t>
            </a:r>
            <a:endParaRPr lang="en-US" sz="2000" dirty="0" smtClean="0">
              <a:latin typeface="Times New Roman" pitchFamily="18" charset="0"/>
              <a:cs typeface="+mj-cs"/>
            </a:endParaRPr>
          </a:p>
          <a:p>
            <a:pPr lvl="8" rtl="1">
              <a:buNone/>
            </a:pPr>
            <a:r>
              <a:rPr lang="en-US" dirty="0" smtClean="0"/>
              <a:t> </a:t>
            </a:r>
            <a:endParaRPr lang="en-US" sz="1600" dirty="0" smtClean="0"/>
          </a:p>
          <a:p>
            <a:pPr algn="r" rtl="1"/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3400" y="304800"/>
            <a:ext cx="8390301" cy="457200"/>
          </a:xfrm>
        </p:spPr>
        <p:txBody>
          <a:bodyPr/>
          <a:lstStyle/>
          <a:p>
            <a:pPr algn="r" rtl="1"/>
            <a:r>
              <a:rPr lang="fa-IR" dirty="0" smtClean="0"/>
              <a:t>عوارض بيماري:</a:t>
            </a:r>
          </a:p>
          <a:p>
            <a:pPr algn="r" rtl="1"/>
            <a:endParaRPr lang="fa-IR" dirty="0"/>
          </a:p>
        </p:txBody>
      </p:sp>
      <p:pic>
        <p:nvPicPr>
          <p:cNvPr id="8" name="Picture 7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4876800"/>
            <a:ext cx="2733675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graphicFrame>
        <p:nvGraphicFramePr>
          <p:cNvPr id="1027" name="Object 0"/>
          <p:cNvGraphicFramePr>
            <a:graphicFrameLocks noChangeAspect="1"/>
          </p:cNvGraphicFramePr>
          <p:nvPr/>
        </p:nvGraphicFramePr>
        <p:xfrm>
          <a:off x="468313" y="476250"/>
          <a:ext cx="8064500" cy="6048375"/>
        </p:xfrm>
        <a:graphic>
          <a:graphicData uri="http://schemas.openxmlformats.org/presentationml/2006/ole">
            <p:oleObj spid="_x0000_s1032" name="Slide" r:id="rId3" imgW="4572000" imgH="342900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924" y="94643"/>
            <a:ext cx="6312027" cy="64008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/>
              <a:t>عوارض بيماري:</a:t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21352" y="1143000"/>
            <a:ext cx="4041648" cy="365760"/>
          </a:xfrm>
          <a:gradFill>
            <a:gsLst>
              <a:gs pos="47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365760" rIns="91440" bIns="45720" rtlCol="0" anchor="ctr">
            <a:noAutofit/>
          </a:bodyPr>
          <a:lstStyle/>
          <a:p>
            <a:r>
              <a:rPr lang="fa-IR" dirty="0" smtClean="0">
                <a:solidFill>
                  <a:schemeClr val="bg2"/>
                </a:solidFill>
              </a:rPr>
              <a:t>اپيدميولوژي حيوان گزيدگي 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721352" y="1514475"/>
            <a:ext cx="4041648" cy="4429125"/>
          </a:xfrm>
          <a:gradFill flip="none" rotWithShape="1">
            <a:gsLst>
              <a:gs pos="100000">
                <a:schemeClr val="bg2">
                  <a:lumMod val="0"/>
                  <a:lumOff val="100000"/>
                  <a:alpha val="0"/>
                </a:schemeClr>
              </a:gs>
              <a:gs pos="12000">
                <a:schemeClr val="bg2">
                  <a:lumMod val="0"/>
                  <a:lumOff val="100000"/>
                </a:schemeClr>
              </a:gs>
            </a:gsLst>
            <a:lin ang="5400000" scaled="1"/>
            <a:tileRect/>
          </a:gradFill>
          <a:ln w="3175">
            <a:noFill/>
            <a:prstDash val="solid"/>
          </a:ln>
          <a:effectLst/>
        </p:spPr>
        <p:txBody>
          <a:bodyPr vert="horz" lIns="182880" tIns="91440" rIns="182880" bIns="91440" rtlCol="0" anchor="t">
            <a:noAutofit/>
          </a:bodyPr>
          <a:lstStyle/>
          <a:p>
            <a:pPr algn="r" rtl="1"/>
            <a:r>
              <a:rPr lang="fa-IR" sz="2400" dirty="0" smtClean="0"/>
              <a:t>فقط 20% از افراد حيوان گزيده نياز به درمان پزشكي دارند</a:t>
            </a:r>
          </a:p>
          <a:p>
            <a:pPr algn="r" rtl="1">
              <a:buNone/>
            </a:pPr>
            <a:endParaRPr lang="fa-IR" sz="2400" dirty="0" smtClean="0"/>
          </a:p>
          <a:p>
            <a:pPr algn="r" rtl="1"/>
            <a:r>
              <a:rPr lang="fa-IR" sz="2400" dirty="0" smtClean="0"/>
              <a:t>1%نياز به بستري پيدا مي كنند</a:t>
            </a:r>
          </a:p>
          <a:p>
            <a:pPr algn="r" rtl="1">
              <a:buNone/>
            </a:pPr>
            <a:endParaRPr lang="fa-IR" sz="2400" dirty="0" smtClean="0"/>
          </a:p>
          <a:p>
            <a:pPr algn="r" rtl="1"/>
            <a:r>
              <a:rPr lang="fa-IR" sz="2400" dirty="0" smtClean="0"/>
              <a:t>حدود 42% از سگ گزيدگان كودكان زير 14 سال هستند(بيشتر زير 5 سال)</a:t>
            </a:r>
          </a:p>
          <a:p>
            <a:pPr algn="r" rtl="1">
              <a:buNone/>
            </a:pPr>
            <a:endParaRPr lang="fa-IR" sz="2400" dirty="0" smtClean="0"/>
          </a:p>
          <a:p>
            <a:pPr algn="r" rtl="1"/>
            <a:r>
              <a:rPr lang="fa-IR" sz="2400" dirty="0" smtClean="0"/>
              <a:t>بيش از 70%موارد حيوان گزيده توسط حيوان خودشان است </a:t>
            </a:r>
            <a:endParaRPr lang="en-US" sz="2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3" b="5603"/>
          <a:stretch>
            <a:fillRect/>
          </a:stretch>
        </p:blipFill>
        <p:spPr/>
      </p:pic>
      <p:sp>
        <p:nvSpPr>
          <p:cNvPr id="10" name="Isosceles Triangle 9"/>
          <p:cNvSpPr/>
          <p:nvPr/>
        </p:nvSpPr>
        <p:spPr>
          <a:xfrm rot="10800000">
            <a:off x="4908062" y="1477107"/>
            <a:ext cx="381785" cy="183662"/>
          </a:xfrm>
          <a:prstGeom prst="triangle">
            <a:avLst/>
          </a:prstGeom>
          <a:gradFill>
            <a:gsLst>
              <a:gs pos="47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365760" rIns="91440" bIns="45720" rtlCol="0" anchor="ctr">
            <a:noAutofit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</a:pPr>
            <a:endParaRPr lang="en-US">
              <a:solidFill>
                <a:schemeClr val="bg2"/>
              </a:solidFill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23" r="16023"/>
          <a:stretch>
            <a:fillRect/>
          </a:stretch>
        </p:blipFill>
        <p:spPr/>
      </p:pic>
      <p:pic>
        <p:nvPicPr>
          <p:cNvPr id="11" name="Picture 10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828800"/>
            <a:ext cx="3352800" cy="3581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5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000" smtClean="0"/>
              <a:t>سوالی دارید؟</a:t>
            </a:r>
            <a:endParaRPr lang="en-US" sz="6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962126" y="1600200"/>
            <a:ext cx="2666130" cy="3584106"/>
            <a:chOff x="2362200" y="1066800"/>
            <a:chExt cx="2666130" cy="3584106"/>
          </a:xfrm>
        </p:grpSpPr>
        <p:sp>
          <p:nvSpPr>
            <p:cNvPr id="7" name="Isosceles Triangle 6"/>
            <p:cNvSpPr/>
            <p:nvPr/>
          </p:nvSpPr>
          <p:spPr>
            <a:xfrm rot="16507182">
              <a:off x="2369053" y="2257405"/>
              <a:ext cx="162764" cy="166467"/>
            </a:xfrm>
            <a:prstGeom prst="triangle">
              <a:avLst>
                <a:gd name="adj" fmla="val 40852"/>
              </a:avLst>
            </a:prstGeom>
            <a:gradFill>
              <a:gsLst>
                <a:gs pos="100000">
                  <a:schemeClr val="bg2">
                    <a:lumMod val="47000"/>
                  </a:schemeClr>
                </a:gs>
                <a:gs pos="0">
                  <a:schemeClr val="bg2">
                    <a:lumMod val="47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/>
          </p:nvSpPr>
          <p:spPr>
            <a:xfrm flipH="1">
              <a:off x="3231059" y="4569720"/>
              <a:ext cx="906139" cy="81186"/>
            </a:xfrm>
            <a:prstGeom prst="parallelogram">
              <a:avLst>
                <a:gd name="adj" fmla="val 161927"/>
              </a:avLst>
            </a:prstGeom>
            <a:gradFill>
              <a:gsLst>
                <a:gs pos="100000">
                  <a:schemeClr val="bg2">
                    <a:lumMod val="34000"/>
                  </a:schemeClr>
                </a:gs>
                <a:gs pos="0">
                  <a:schemeClr val="bg2">
                    <a:lumMod val="37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/>
          </p:nvSpPr>
          <p:spPr>
            <a:xfrm flipH="1">
              <a:off x="3220648" y="3711956"/>
              <a:ext cx="906139" cy="81186"/>
            </a:xfrm>
            <a:prstGeom prst="parallelogram">
              <a:avLst>
                <a:gd name="adj" fmla="val 161927"/>
              </a:avLst>
            </a:prstGeom>
            <a:gradFill>
              <a:gsLst>
                <a:gs pos="100000">
                  <a:schemeClr val="bg2">
                    <a:lumMod val="34000"/>
                  </a:schemeClr>
                </a:gs>
                <a:gs pos="0">
                  <a:schemeClr val="bg2">
                    <a:lumMod val="37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362200" y="1066800"/>
              <a:ext cx="2514600" cy="3505200"/>
              <a:chOff x="2590800" y="1676400"/>
              <a:chExt cx="2089477" cy="2895600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2590800" y="1676400"/>
                <a:ext cx="2089477" cy="2187425"/>
              </a:xfrm>
              <a:custGeom>
                <a:avLst/>
                <a:gdLst>
                  <a:gd name="connsiteX0" fmla="*/ 0 w 2327689"/>
                  <a:gd name="connsiteY0" fmla="*/ 1314194 h 2628387"/>
                  <a:gd name="connsiteX1" fmla="*/ 1163845 w 2327689"/>
                  <a:gd name="connsiteY1" fmla="*/ 0 h 2628387"/>
                  <a:gd name="connsiteX2" fmla="*/ 2327690 w 2327689"/>
                  <a:gd name="connsiteY2" fmla="*/ 1314194 h 2628387"/>
                  <a:gd name="connsiteX3" fmla="*/ 1163845 w 2327689"/>
                  <a:gd name="connsiteY3" fmla="*/ 2628388 h 2628387"/>
                  <a:gd name="connsiteX4" fmla="*/ 0 w 2327689"/>
                  <a:gd name="connsiteY4" fmla="*/ 1314194 h 2628387"/>
                  <a:gd name="connsiteX0" fmla="*/ 0 w 2327690"/>
                  <a:gd name="connsiteY0" fmla="*/ 1314909 h 2629103"/>
                  <a:gd name="connsiteX1" fmla="*/ 1163845 w 2327690"/>
                  <a:gd name="connsiteY1" fmla="*/ 715 h 2629103"/>
                  <a:gd name="connsiteX2" fmla="*/ 2327690 w 2327690"/>
                  <a:gd name="connsiteY2" fmla="*/ 1314909 h 2629103"/>
                  <a:gd name="connsiteX3" fmla="*/ 1163845 w 2327690"/>
                  <a:gd name="connsiteY3" fmla="*/ 2629103 h 2629103"/>
                  <a:gd name="connsiteX4" fmla="*/ 0 w 2327690"/>
                  <a:gd name="connsiteY4" fmla="*/ 1314909 h 2629103"/>
                  <a:gd name="connsiteX0" fmla="*/ 0 w 2327690"/>
                  <a:gd name="connsiteY0" fmla="*/ 1317752 h 2631946"/>
                  <a:gd name="connsiteX1" fmla="*/ 1163845 w 2327690"/>
                  <a:gd name="connsiteY1" fmla="*/ 3558 h 2631946"/>
                  <a:gd name="connsiteX2" fmla="*/ 2327690 w 2327690"/>
                  <a:gd name="connsiteY2" fmla="*/ 1317752 h 2631946"/>
                  <a:gd name="connsiteX3" fmla="*/ 1163845 w 2327690"/>
                  <a:gd name="connsiteY3" fmla="*/ 2631946 h 2631946"/>
                  <a:gd name="connsiteX4" fmla="*/ 0 w 2327690"/>
                  <a:gd name="connsiteY4" fmla="*/ 1317752 h 2631946"/>
                  <a:gd name="connsiteX0" fmla="*/ 0 w 2327690"/>
                  <a:gd name="connsiteY0" fmla="*/ 1314910 h 2629104"/>
                  <a:gd name="connsiteX1" fmla="*/ 1163845 w 2327690"/>
                  <a:gd name="connsiteY1" fmla="*/ 716 h 2629104"/>
                  <a:gd name="connsiteX2" fmla="*/ 2327690 w 2327690"/>
                  <a:gd name="connsiteY2" fmla="*/ 1314910 h 2629104"/>
                  <a:gd name="connsiteX3" fmla="*/ 1163845 w 2327690"/>
                  <a:gd name="connsiteY3" fmla="*/ 2629104 h 2629104"/>
                  <a:gd name="connsiteX4" fmla="*/ 0 w 2327690"/>
                  <a:gd name="connsiteY4" fmla="*/ 1314910 h 2629104"/>
                  <a:gd name="connsiteX0" fmla="*/ 0 w 2298987"/>
                  <a:gd name="connsiteY0" fmla="*/ 1314225 h 2628447"/>
                  <a:gd name="connsiteX1" fmla="*/ 1163845 w 2298987"/>
                  <a:gd name="connsiteY1" fmla="*/ 31 h 2628447"/>
                  <a:gd name="connsiteX2" fmla="*/ 2298987 w 2298987"/>
                  <a:gd name="connsiteY2" fmla="*/ 1285522 h 2628447"/>
                  <a:gd name="connsiteX3" fmla="*/ 1163845 w 2298987"/>
                  <a:gd name="connsiteY3" fmla="*/ 2628419 h 2628447"/>
                  <a:gd name="connsiteX4" fmla="*/ 0 w 2298987"/>
                  <a:gd name="connsiteY4" fmla="*/ 1314225 h 2628447"/>
                  <a:gd name="connsiteX0" fmla="*/ 0 w 2356393"/>
                  <a:gd name="connsiteY0" fmla="*/ 1314244 h 2628485"/>
                  <a:gd name="connsiteX1" fmla="*/ 1163845 w 2356393"/>
                  <a:gd name="connsiteY1" fmla="*/ 50 h 2628485"/>
                  <a:gd name="connsiteX2" fmla="*/ 2356393 w 2356393"/>
                  <a:gd name="connsiteY2" fmla="*/ 1277340 h 2628485"/>
                  <a:gd name="connsiteX3" fmla="*/ 1163845 w 2356393"/>
                  <a:gd name="connsiteY3" fmla="*/ 2628438 h 2628485"/>
                  <a:gd name="connsiteX4" fmla="*/ 0 w 2356393"/>
                  <a:gd name="connsiteY4" fmla="*/ 1314244 h 2628485"/>
                  <a:gd name="connsiteX0" fmla="*/ 0 w 2356393"/>
                  <a:gd name="connsiteY0" fmla="*/ 1314266 h 2628507"/>
                  <a:gd name="connsiteX1" fmla="*/ 1163845 w 2356393"/>
                  <a:gd name="connsiteY1" fmla="*/ 72 h 2628507"/>
                  <a:gd name="connsiteX2" fmla="*/ 2356393 w 2356393"/>
                  <a:gd name="connsiteY2" fmla="*/ 1277362 h 2628507"/>
                  <a:gd name="connsiteX3" fmla="*/ 1163845 w 2356393"/>
                  <a:gd name="connsiteY3" fmla="*/ 2628460 h 2628507"/>
                  <a:gd name="connsiteX4" fmla="*/ 0 w 2356393"/>
                  <a:gd name="connsiteY4" fmla="*/ 1314266 h 2628507"/>
                  <a:gd name="connsiteX0" fmla="*/ 252 w 2356645"/>
                  <a:gd name="connsiteY0" fmla="*/ 1314266 h 2628625"/>
                  <a:gd name="connsiteX1" fmla="*/ 1164097 w 2356645"/>
                  <a:gd name="connsiteY1" fmla="*/ 72 h 2628625"/>
                  <a:gd name="connsiteX2" fmla="*/ 2356645 w 2356645"/>
                  <a:gd name="connsiteY2" fmla="*/ 1277362 h 2628625"/>
                  <a:gd name="connsiteX3" fmla="*/ 1164097 w 2356645"/>
                  <a:gd name="connsiteY3" fmla="*/ 2628460 h 2628625"/>
                  <a:gd name="connsiteX4" fmla="*/ 252 w 2356645"/>
                  <a:gd name="connsiteY4" fmla="*/ 1314266 h 2628625"/>
                  <a:gd name="connsiteX0" fmla="*/ 45100 w 2401493"/>
                  <a:gd name="connsiteY0" fmla="*/ 1354488 h 2668711"/>
                  <a:gd name="connsiteX1" fmla="*/ 332132 w 2401493"/>
                  <a:gd name="connsiteY1" fmla="*/ 413435 h 2668711"/>
                  <a:gd name="connsiteX2" fmla="*/ 1208945 w 2401493"/>
                  <a:gd name="connsiteY2" fmla="*/ 40294 h 2668711"/>
                  <a:gd name="connsiteX3" fmla="*/ 2401493 w 2401493"/>
                  <a:gd name="connsiteY3" fmla="*/ 1317584 h 2668711"/>
                  <a:gd name="connsiteX4" fmla="*/ 1208945 w 2401493"/>
                  <a:gd name="connsiteY4" fmla="*/ 2668682 h 2668711"/>
                  <a:gd name="connsiteX5" fmla="*/ 45100 w 2401493"/>
                  <a:gd name="connsiteY5" fmla="*/ 1354488 h 2668711"/>
                  <a:gd name="connsiteX0" fmla="*/ 45100 w 2401493"/>
                  <a:gd name="connsiteY0" fmla="*/ 1349001 h 2663224"/>
                  <a:gd name="connsiteX1" fmla="*/ 332132 w 2401493"/>
                  <a:gd name="connsiteY1" fmla="*/ 407948 h 2663224"/>
                  <a:gd name="connsiteX2" fmla="*/ 1208945 w 2401493"/>
                  <a:gd name="connsiteY2" fmla="*/ 34807 h 2663224"/>
                  <a:gd name="connsiteX3" fmla="*/ 2401493 w 2401493"/>
                  <a:gd name="connsiteY3" fmla="*/ 1312097 h 2663224"/>
                  <a:gd name="connsiteX4" fmla="*/ 1208945 w 2401493"/>
                  <a:gd name="connsiteY4" fmla="*/ 2663195 h 2663224"/>
                  <a:gd name="connsiteX5" fmla="*/ 45100 w 2401493"/>
                  <a:gd name="connsiteY5" fmla="*/ 1349001 h 2663224"/>
                  <a:gd name="connsiteX0" fmla="*/ 45100 w 2401493"/>
                  <a:gd name="connsiteY0" fmla="*/ 1316271 h 2630494"/>
                  <a:gd name="connsiteX1" fmla="*/ 332132 w 2401493"/>
                  <a:gd name="connsiteY1" fmla="*/ 375218 h 2630494"/>
                  <a:gd name="connsiteX2" fmla="*/ 1208945 w 2401493"/>
                  <a:gd name="connsiteY2" fmla="*/ 2077 h 2630494"/>
                  <a:gd name="connsiteX3" fmla="*/ 2401493 w 2401493"/>
                  <a:gd name="connsiteY3" fmla="*/ 1279367 h 2630494"/>
                  <a:gd name="connsiteX4" fmla="*/ 1208945 w 2401493"/>
                  <a:gd name="connsiteY4" fmla="*/ 2630465 h 2630494"/>
                  <a:gd name="connsiteX5" fmla="*/ 45100 w 2401493"/>
                  <a:gd name="connsiteY5" fmla="*/ 1316271 h 2630494"/>
                  <a:gd name="connsiteX0" fmla="*/ 50539 w 2365928"/>
                  <a:gd name="connsiteY0" fmla="*/ 1037441 h 2632207"/>
                  <a:gd name="connsiteX1" fmla="*/ 296567 w 2365928"/>
                  <a:gd name="connsiteY1" fmla="*/ 375218 h 2632207"/>
                  <a:gd name="connsiteX2" fmla="*/ 1173380 w 2365928"/>
                  <a:gd name="connsiteY2" fmla="*/ 2077 h 2632207"/>
                  <a:gd name="connsiteX3" fmla="*/ 2365928 w 2365928"/>
                  <a:gd name="connsiteY3" fmla="*/ 1279367 h 2632207"/>
                  <a:gd name="connsiteX4" fmla="*/ 1173380 w 2365928"/>
                  <a:gd name="connsiteY4" fmla="*/ 2630465 h 2632207"/>
                  <a:gd name="connsiteX5" fmla="*/ 50539 w 2365928"/>
                  <a:gd name="connsiteY5" fmla="*/ 1037441 h 2632207"/>
                  <a:gd name="connsiteX0" fmla="*/ 653 w 2316042"/>
                  <a:gd name="connsiteY0" fmla="*/ 1037441 h 2632207"/>
                  <a:gd name="connsiteX1" fmla="*/ 246681 w 2316042"/>
                  <a:gd name="connsiteY1" fmla="*/ 375218 h 2632207"/>
                  <a:gd name="connsiteX2" fmla="*/ 1123494 w 2316042"/>
                  <a:gd name="connsiteY2" fmla="*/ 2077 h 2632207"/>
                  <a:gd name="connsiteX3" fmla="*/ 2316042 w 2316042"/>
                  <a:gd name="connsiteY3" fmla="*/ 1279367 h 2632207"/>
                  <a:gd name="connsiteX4" fmla="*/ 1123494 w 2316042"/>
                  <a:gd name="connsiteY4" fmla="*/ 2630465 h 2632207"/>
                  <a:gd name="connsiteX5" fmla="*/ 653 w 2316042"/>
                  <a:gd name="connsiteY5" fmla="*/ 1037441 h 2632207"/>
                  <a:gd name="connsiteX0" fmla="*/ 1592 w 2316981"/>
                  <a:gd name="connsiteY0" fmla="*/ 1037441 h 2630987"/>
                  <a:gd name="connsiteX1" fmla="*/ 247620 w 2316981"/>
                  <a:gd name="connsiteY1" fmla="*/ 375218 h 2630987"/>
                  <a:gd name="connsiteX2" fmla="*/ 1124433 w 2316981"/>
                  <a:gd name="connsiteY2" fmla="*/ 2077 h 2630987"/>
                  <a:gd name="connsiteX3" fmla="*/ 2316981 w 2316981"/>
                  <a:gd name="connsiteY3" fmla="*/ 1279367 h 2630987"/>
                  <a:gd name="connsiteX4" fmla="*/ 1124433 w 2316981"/>
                  <a:gd name="connsiteY4" fmla="*/ 2630465 h 2630987"/>
                  <a:gd name="connsiteX5" fmla="*/ 325528 w 2316981"/>
                  <a:gd name="connsiteY5" fmla="*/ 1150202 h 2630987"/>
                  <a:gd name="connsiteX6" fmla="*/ 1592 w 2316981"/>
                  <a:gd name="connsiteY6" fmla="*/ 1037441 h 2630987"/>
                  <a:gd name="connsiteX0" fmla="*/ 1592 w 2316981"/>
                  <a:gd name="connsiteY0" fmla="*/ 1037441 h 2630987"/>
                  <a:gd name="connsiteX1" fmla="*/ 247620 w 2316981"/>
                  <a:gd name="connsiteY1" fmla="*/ 375218 h 2630987"/>
                  <a:gd name="connsiteX2" fmla="*/ 1124433 w 2316981"/>
                  <a:gd name="connsiteY2" fmla="*/ 2077 h 2630987"/>
                  <a:gd name="connsiteX3" fmla="*/ 2316981 w 2316981"/>
                  <a:gd name="connsiteY3" fmla="*/ 1279367 h 2630987"/>
                  <a:gd name="connsiteX4" fmla="*/ 1124433 w 2316981"/>
                  <a:gd name="connsiteY4" fmla="*/ 2630465 h 2630987"/>
                  <a:gd name="connsiteX5" fmla="*/ 325528 w 2316981"/>
                  <a:gd name="connsiteY5" fmla="*/ 1150202 h 2630987"/>
                  <a:gd name="connsiteX6" fmla="*/ 1592 w 2316981"/>
                  <a:gd name="connsiteY6" fmla="*/ 1037441 h 2630987"/>
                  <a:gd name="connsiteX0" fmla="*/ 1592 w 2316981"/>
                  <a:gd name="connsiteY0" fmla="*/ 1037441 h 2630987"/>
                  <a:gd name="connsiteX1" fmla="*/ 247620 w 2316981"/>
                  <a:gd name="connsiteY1" fmla="*/ 375218 h 2630987"/>
                  <a:gd name="connsiteX2" fmla="*/ 1124433 w 2316981"/>
                  <a:gd name="connsiteY2" fmla="*/ 2077 h 2630987"/>
                  <a:gd name="connsiteX3" fmla="*/ 2316981 w 2316981"/>
                  <a:gd name="connsiteY3" fmla="*/ 1279367 h 2630987"/>
                  <a:gd name="connsiteX4" fmla="*/ 1124433 w 2316981"/>
                  <a:gd name="connsiteY4" fmla="*/ 2630465 h 2630987"/>
                  <a:gd name="connsiteX5" fmla="*/ 325528 w 2316981"/>
                  <a:gd name="connsiteY5" fmla="*/ 1150202 h 2630987"/>
                  <a:gd name="connsiteX6" fmla="*/ 1592 w 2316981"/>
                  <a:gd name="connsiteY6" fmla="*/ 1037441 h 2630987"/>
                  <a:gd name="connsiteX0" fmla="*/ 1455 w 2316844"/>
                  <a:gd name="connsiteY0" fmla="*/ 1037441 h 2631618"/>
                  <a:gd name="connsiteX1" fmla="*/ 247483 w 2316844"/>
                  <a:gd name="connsiteY1" fmla="*/ 375218 h 2631618"/>
                  <a:gd name="connsiteX2" fmla="*/ 1124296 w 2316844"/>
                  <a:gd name="connsiteY2" fmla="*/ 2077 h 2631618"/>
                  <a:gd name="connsiteX3" fmla="*/ 2316844 w 2316844"/>
                  <a:gd name="connsiteY3" fmla="*/ 1279367 h 2631618"/>
                  <a:gd name="connsiteX4" fmla="*/ 1124296 w 2316844"/>
                  <a:gd name="connsiteY4" fmla="*/ 2630465 h 2631618"/>
                  <a:gd name="connsiteX5" fmla="*/ 321291 w 2316844"/>
                  <a:gd name="connsiteY5" fmla="*/ 1084594 h 2631618"/>
                  <a:gd name="connsiteX6" fmla="*/ 1455 w 2316844"/>
                  <a:gd name="connsiteY6" fmla="*/ 1037441 h 2631618"/>
                  <a:gd name="connsiteX0" fmla="*/ 1455 w 2316844"/>
                  <a:gd name="connsiteY0" fmla="*/ 1037441 h 2631618"/>
                  <a:gd name="connsiteX1" fmla="*/ 247483 w 2316844"/>
                  <a:gd name="connsiteY1" fmla="*/ 375218 h 2631618"/>
                  <a:gd name="connsiteX2" fmla="*/ 1124296 w 2316844"/>
                  <a:gd name="connsiteY2" fmla="*/ 2077 h 2631618"/>
                  <a:gd name="connsiteX3" fmla="*/ 2316844 w 2316844"/>
                  <a:gd name="connsiteY3" fmla="*/ 1279367 h 2631618"/>
                  <a:gd name="connsiteX4" fmla="*/ 1124296 w 2316844"/>
                  <a:gd name="connsiteY4" fmla="*/ 2630465 h 2631618"/>
                  <a:gd name="connsiteX5" fmla="*/ 321291 w 2316844"/>
                  <a:gd name="connsiteY5" fmla="*/ 1084594 h 2631618"/>
                  <a:gd name="connsiteX6" fmla="*/ 1455 w 2316844"/>
                  <a:gd name="connsiteY6" fmla="*/ 1037441 h 2631618"/>
                  <a:gd name="connsiteX0" fmla="*/ 207 w 2315596"/>
                  <a:gd name="connsiteY0" fmla="*/ 1037441 h 2631618"/>
                  <a:gd name="connsiteX1" fmla="*/ 246235 w 2315596"/>
                  <a:gd name="connsiteY1" fmla="*/ 375218 h 2631618"/>
                  <a:gd name="connsiteX2" fmla="*/ 1123048 w 2315596"/>
                  <a:gd name="connsiteY2" fmla="*/ 2077 h 2631618"/>
                  <a:gd name="connsiteX3" fmla="*/ 2315596 w 2315596"/>
                  <a:gd name="connsiteY3" fmla="*/ 1279367 h 2631618"/>
                  <a:gd name="connsiteX4" fmla="*/ 1123048 w 2315596"/>
                  <a:gd name="connsiteY4" fmla="*/ 2630465 h 2631618"/>
                  <a:gd name="connsiteX5" fmla="*/ 320043 w 2315596"/>
                  <a:gd name="connsiteY5" fmla="*/ 1084594 h 2631618"/>
                  <a:gd name="connsiteX6" fmla="*/ 207 w 2315596"/>
                  <a:gd name="connsiteY6" fmla="*/ 1037441 h 2631618"/>
                  <a:gd name="connsiteX0" fmla="*/ 207 w 2315596"/>
                  <a:gd name="connsiteY0" fmla="*/ 1037441 h 2631197"/>
                  <a:gd name="connsiteX1" fmla="*/ 246235 w 2315596"/>
                  <a:gd name="connsiteY1" fmla="*/ 375218 h 2631197"/>
                  <a:gd name="connsiteX2" fmla="*/ 1123048 w 2315596"/>
                  <a:gd name="connsiteY2" fmla="*/ 2077 h 2631197"/>
                  <a:gd name="connsiteX3" fmla="*/ 2315596 w 2315596"/>
                  <a:gd name="connsiteY3" fmla="*/ 1279367 h 2631197"/>
                  <a:gd name="connsiteX4" fmla="*/ 1123048 w 2315596"/>
                  <a:gd name="connsiteY4" fmla="*/ 2630465 h 2631197"/>
                  <a:gd name="connsiteX5" fmla="*/ 652179 w 2315596"/>
                  <a:gd name="connsiteY5" fmla="*/ 1125598 h 2631197"/>
                  <a:gd name="connsiteX6" fmla="*/ 320043 w 2315596"/>
                  <a:gd name="connsiteY6" fmla="*/ 1084594 h 2631197"/>
                  <a:gd name="connsiteX7" fmla="*/ 207 w 2315596"/>
                  <a:gd name="connsiteY7" fmla="*/ 1037441 h 2631197"/>
                  <a:gd name="connsiteX0" fmla="*/ 207 w 2315596"/>
                  <a:gd name="connsiteY0" fmla="*/ 1037441 h 2631197"/>
                  <a:gd name="connsiteX1" fmla="*/ 246235 w 2315596"/>
                  <a:gd name="connsiteY1" fmla="*/ 375218 h 2631197"/>
                  <a:gd name="connsiteX2" fmla="*/ 1123048 w 2315596"/>
                  <a:gd name="connsiteY2" fmla="*/ 2077 h 2631197"/>
                  <a:gd name="connsiteX3" fmla="*/ 2315596 w 2315596"/>
                  <a:gd name="connsiteY3" fmla="*/ 1279367 h 2631197"/>
                  <a:gd name="connsiteX4" fmla="*/ 1123048 w 2315596"/>
                  <a:gd name="connsiteY4" fmla="*/ 2630465 h 2631197"/>
                  <a:gd name="connsiteX5" fmla="*/ 652179 w 2315596"/>
                  <a:gd name="connsiteY5" fmla="*/ 1125598 h 2631197"/>
                  <a:gd name="connsiteX6" fmla="*/ 320043 w 2315596"/>
                  <a:gd name="connsiteY6" fmla="*/ 1084594 h 2631197"/>
                  <a:gd name="connsiteX7" fmla="*/ 207 w 2315596"/>
                  <a:gd name="connsiteY7" fmla="*/ 1037441 h 2631197"/>
                  <a:gd name="connsiteX0" fmla="*/ 207 w 2315596"/>
                  <a:gd name="connsiteY0" fmla="*/ 1037441 h 2631197"/>
                  <a:gd name="connsiteX1" fmla="*/ 246235 w 2315596"/>
                  <a:gd name="connsiteY1" fmla="*/ 375218 h 2631197"/>
                  <a:gd name="connsiteX2" fmla="*/ 1123048 w 2315596"/>
                  <a:gd name="connsiteY2" fmla="*/ 2077 h 2631197"/>
                  <a:gd name="connsiteX3" fmla="*/ 2315596 w 2315596"/>
                  <a:gd name="connsiteY3" fmla="*/ 1279367 h 2631197"/>
                  <a:gd name="connsiteX4" fmla="*/ 1123048 w 2315596"/>
                  <a:gd name="connsiteY4" fmla="*/ 2630465 h 2631197"/>
                  <a:gd name="connsiteX5" fmla="*/ 652179 w 2315596"/>
                  <a:gd name="connsiteY5" fmla="*/ 1125598 h 2631197"/>
                  <a:gd name="connsiteX6" fmla="*/ 320043 w 2315596"/>
                  <a:gd name="connsiteY6" fmla="*/ 1084594 h 2631197"/>
                  <a:gd name="connsiteX7" fmla="*/ 207 w 2315596"/>
                  <a:gd name="connsiteY7" fmla="*/ 1037441 h 2631197"/>
                  <a:gd name="connsiteX0" fmla="*/ 207 w 2315596"/>
                  <a:gd name="connsiteY0" fmla="*/ 1037441 h 2631197"/>
                  <a:gd name="connsiteX1" fmla="*/ 246235 w 2315596"/>
                  <a:gd name="connsiteY1" fmla="*/ 375218 h 2631197"/>
                  <a:gd name="connsiteX2" fmla="*/ 1123048 w 2315596"/>
                  <a:gd name="connsiteY2" fmla="*/ 2077 h 2631197"/>
                  <a:gd name="connsiteX3" fmla="*/ 2315596 w 2315596"/>
                  <a:gd name="connsiteY3" fmla="*/ 1279367 h 2631197"/>
                  <a:gd name="connsiteX4" fmla="*/ 1123048 w 2315596"/>
                  <a:gd name="connsiteY4" fmla="*/ 2630465 h 2631197"/>
                  <a:gd name="connsiteX5" fmla="*/ 652179 w 2315596"/>
                  <a:gd name="connsiteY5" fmla="*/ 1125598 h 2631197"/>
                  <a:gd name="connsiteX6" fmla="*/ 320043 w 2315596"/>
                  <a:gd name="connsiteY6" fmla="*/ 1084594 h 2631197"/>
                  <a:gd name="connsiteX7" fmla="*/ 207 w 2315596"/>
                  <a:gd name="connsiteY7" fmla="*/ 1037441 h 2631197"/>
                  <a:gd name="connsiteX0" fmla="*/ 207 w 2315596"/>
                  <a:gd name="connsiteY0" fmla="*/ 1037441 h 2631197"/>
                  <a:gd name="connsiteX1" fmla="*/ 246235 w 2315596"/>
                  <a:gd name="connsiteY1" fmla="*/ 375218 h 2631197"/>
                  <a:gd name="connsiteX2" fmla="*/ 1123048 w 2315596"/>
                  <a:gd name="connsiteY2" fmla="*/ 2077 h 2631197"/>
                  <a:gd name="connsiteX3" fmla="*/ 2315596 w 2315596"/>
                  <a:gd name="connsiteY3" fmla="*/ 1279367 h 2631197"/>
                  <a:gd name="connsiteX4" fmla="*/ 1123048 w 2315596"/>
                  <a:gd name="connsiteY4" fmla="*/ 2630465 h 2631197"/>
                  <a:gd name="connsiteX5" fmla="*/ 652179 w 2315596"/>
                  <a:gd name="connsiteY5" fmla="*/ 1125598 h 2631197"/>
                  <a:gd name="connsiteX6" fmla="*/ 320043 w 2315596"/>
                  <a:gd name="connsiteY6" fmla="*/ 1084594 h 2631197"/>
                  <a:gd name="connsiteX7" fmla="*/ 207 w 2315596"/>
                  <a:gd name="connsiteY7" fmla="*/ 1037441 h 2631197"/>
                  <a:gd name="connsiteX0" fmla="*/ 207 w 2315596"/>
                  <a:gd name="connsiteY0" fmla="*/ 1037441 h 2631197"/>
                  <a:gd name="connsiteX1" fmla="*/ 246235 w 2315596"/>
                  <a:gd name="connsiteY1" fmla="*/ 375218 h 2631197"/>
                  <a:gd name="connsiteX2" fmla="*/ 1123048 w 2315596"/>
                  <a:gd name="connsiteY2" fmla="*/ 2077 h 2631197"/>
                  <a:gd name="connsiteX3" fmla="*/ 2315596 w 2315596"/>
                  <a:gd name="connsiteY3" fmla="*/ 1279367 h 2631197"/>
                  <a:gd name="connsiteX4" fmla="*/ 1123048 w 2315596"/>
                  <a:gd name="connsiteY4" fmla="*/ 2630465 h 2631197"/>
                  <a:gd name="connsiteX5" fmla="*/ 652179 w 2315596"/>
                  <a:gd name="connsiteY5" fmla="*/ 1125598 h 2631197"/>
                  <a:gd name="connsiteX6" fmla="*/ 320043 w 2315596"/>
                  <a:gd name="connsiteY6" fmla="*/ 1084594 h 2631197"/>
                  <a:gd name="connsiteX7" fmla="*/ 207 w 2315596"/>
                  <a:gd name="connsiteY7" fmla="*/ 1037441 h 2631197"/>
                  <a:gd name="connsiteX0" fmla="*/ 207 w 2315596"/>
                  <a:gd name="connsiteY0" fmla="*/ 1037441 h 2640084"/>
                  <a:gd name="connsiteX1" fmla="*/ 246235 w 2315596"/>
                  <a:gd name="connsiteY1" fmla="*/ 375218 h 2640084"/>
                  <a:gd name="connsiteX2" fmla="*/ 1123048 w 2315596"/>
                  <a:gd name="connsiteY2" fmla="*/ 2077 h 2640084"/>
                  <a:gd name="connsiteX3" fmla="*/ 2315596 w 2315596"/>
                  <a:gd name="connsiteY3" fmla="*/ 1279367 h 2640084"/>
                  <a:gd name="connsiteX4" fmla="*/ 1123048 w 2315596"/>
                  <a:gd name="connsiteY4" fmla="*/ 2630465 h 2640084"/>
                  <a:gd name="connsiteX5" fmla="*/ 1175330 w 2315596"/>
                  <a:gd name="connsiteY5" fmla="*/ 667094 h 2640084"/>
                  <a:gd name="connsiteX6" fmla="*/ 652179 w 2315596"/>
                  <a:gd name="connsiteY6" fmla="*/ 1125598 h 2640084"/>
                  <a:gd name="connsiteX7" fmla="*/ 320043 w 2315596"/>
                  <a:gd name="connsiteY7" fmla="*/ 1084594 h 2640084"/>
                  <a:gd name="connsiteX8" fmla="*/ 207 w 2315596"/>
                  <a:gd name="connsiteY8" fmla="*/ 1037441 h 2640084"/>
                  <a:gd name="connsiteX0" fmla="*/ 207 w 2315596"/>
                  <a:gd name="connsiteY0" fmla="*/ 1037441 h 2640084"/>
                  <a:gd name="connsiteX1" fmla="*/ 246235 w 2315596"/>
                  <a:gd name="connsiteY1" fmla="*/ 375218 h 2640084"/>
                  <a:gd name="connsiteX2" fmla="*/ 1123048 w 2315596"/>
                  <a:gd name="connsiteY2" fmla="*/ 2077 h 2640084"/>
                  <a:gd name="connsiteX3" fmla="*/ 2315596 w 2315596"/>
                  <a:gd name="connsiteY3" fmla="*/ 1279367 h 2640084"/>
                  <a:gd name="connsiteX4" fmla="*/ 1123048 w 2315596"/>
                  <a:gd name="connsiteY4" fmla="*/ 2630465 h 2640084"/>
                  <a:gd name="connsiteX5" fmla="*/ 1175330 w 2315596"/>
                  <a:gd name="connsiteY5" fmla="*/ 667094 h 2640084"/>
                  <a:gd name="connsiteX6" fmla="*/ 652179 w 2315596"/>
                  <a:gd name="connsiteY6" fmla="*/ 1125598 h 2640084"/>
                  <a:gd name="connsiteX7" fmla="*/ 320043 w 2315596"/>
                  <a:gd name="connsiteY7" fmla="*/ 1084594 h 2640084"/>
                  <a:gd name="connsiteX8" fmla="*/ 207 w 2315596"/>
                  <a:gd name="connsiteY8" fmla="*/ 1037441 h 2640084"/>
                  <a:gd name="connsiteX0" fmla="*/ 207 w 2315596"/>
                  <a:gd name="connsiteY0" fmla="*/ 1037441 h 2640084"/>
                  <a:gd name="connsiteX1" fmla="*/ 246235 w 2315596"/>
                  <a:gd name="connsiteY1" fmla="*/ 375218 h 2640084"/>
                  <a:gd name="connsiteX2" fmla="*/ 1123048 w 2315596"/>
                  <a:gd name="connsiteY2" fmla="*/ 2077 h 2640084"/>
                  <a:gd name="connsiteX3" fmla="*/ 2315596 w 2315596"/>
                  <a:gd name="connsiteY3" fmla="*/ 1279367 h 2640084"/>
                  <a:gd name="connsiteX4" fmla="*/ 1123048 w 2315596"/>
                  <a:gd name="connsiteY4" fmla="*/ 2630465 h 2640084"/>
                  <a:gd name="connsiteX5" fmla="*/ 1175330 w 2315596"/>
                  <a:gd name="connsiteY5" fmla="*/ 667094 h 2640084"/>
                  <a:gd name="connsiteX6" fmla="*/ 652179 w 2315596"/>
                  <a:gd name="connsiteY6" fmla="*/ 1125598 h 2640084"/>
                  <a:gd name="connsiteX7" fmla="*/ 320043 w 2315596"/>
                  <a:gd name="connsiteY7" fmla="*/ 1084594 h 2640084"/>
                  <a:gd name="connsiteX8" fmla="*/ 207 w 2315596"/>
                  <a:gd name="connsiteY8" fmla="*/ 1037441 h 2640084"/>
                  <a:gd name="connsiteX0" fmla="*/ 207 w 2315596"/>
                  <a:gd name="connsiteY0" fmla="*/ 1037441 h 2639382"/>
                  <a:gd name="connsiteX1" fmla="*/ 246235 w 2315596"/>
                  <a:gd name="connsiteY1" fmla="*/ 375218 h 2639382"/>
                  <a:gd name="connsiteX2" fmla="*/ 1123048 w 2315596"/>
                  <a:gd name="connsiteY2" fmla="*/ 2077 h 2639382"/>
                  <a:gd name="connsiteX3" fmla="*/ 2315596 w 2315596"/>
                  <a:gd name="connsiteY3" fmla="*/ 1279367 h 2639382"/>
                  <a:gd name="connsiteX4" fmla="*/ 1123048 w 2315596"/>
                  <a:gd name="connsiteY4" fmla="*/ 2630465 h 2639382"/>
                  <a:gd name="connsiteX5" fmla="*/ 1248866 w 2315596"/>
                  <a:gd name="connsiteY5" fmla="*/ 692672 h 2639382"/>
                  <a:gd name="connsiteX6" fmla="*/ 652179 w 2315596"/>
                  <a:gd name="connsiteY6" fmla="*/ 1125598 h 2639382"/>
                  <a:gd name="connsiteX7" fmla="*/ 320043 w 2315596"/>
                  <a:gd name="connsiteY7" fmla="*/ 1084594 h 2639382"/>
                  <a:gd name="connsiteX8" fmla="*/ 207 w 2315596"/>
                  <a:gd name="connsiteY8" fmla="*/ 1037441 h 2639382"/>
                  <a:gd name="connsiteX0" fmla="*/ 207 w 2315596"/>
                  <a:gd name="connsiteY0" fmla="*/ 1037441 h 2639382"/>
                  <a:gd name="connsiteX1" fmla="*/ 246235 w 2315596"/>
                  <a:gd name="connsiteY1" fmla="*/ 375218 h 2639382"/>
                  <a:gd name="connsiteX2" fmla="*/ 1123048 w 2315596"/>
                  <a:gd name="connsiteY2" fmla="*/ 2077 h 2639382"/>
                  <a:gd name="connsiteX3" fmla="*/ 2315596 w 2315596"/>
                  <a:gd name="connsiteY3" fmla="*/ 1279367 h 2639382"/>
                  <a:gd name="connsiteX4" fmla="*/ 1123048 w 2315596"/>
                  <a:gd name="connsiteY4" fmla="*/ 2630465 h 2639382"/>
                  <a:gd name="connsiteX5" fmla="*/ 1248866 w 2315596"/>
                  <a:gd name="connsiteY5" fmla="*/ 692672 h 2639382"/>
                  <a:gd name="connsiteX6" fmla="*/ 652179 w 2315596"/>
                  <a:gd name="connsiteY6" fmla="*/ 1125598 h 2639382"/>
                  <a:gd name="connsiteX7" fmla="*/ 320043 w 2315596"/>
                  <a:gd name="connsiteY7" fmla="*/ 1084594 h 2639382"/>
                  <a:gd name="connsiteX8" fmla="*/ 207 w 2315596"/>
                  <a:gd name="connsiteY8" fmla="*/ 1037441 h 2639382"/>
                  <a:gd name="connsiteX0" fmla="*/ 207 w 2315596"/>
                  <a:gd name="connsiteY0" fmla="*/ 1037441 h 2639382"/>
                  <a:gd name="connsiteX1" fmla="*/ 246235 w 2315596"/>
                  <a:gd name="connsiteY1" fmla="*/ 375218 h 2639382"/>
                  <a:gd name="connsiteX2" fmla="*/ 1123048 w 2315596"/>
                  <a:gd name="connsiteY2" fmla="*/ 2077 h 2639382"/>
                  <a:gd name="connsiteX3" fmla="*/ 2315596 w 2315596"/>
                  <a:gd name="connsiteY3" fmla="*/ 1279367 h 2639382"/>
                  <a:gd name="connsiteX4" fmla="*/ 1123048 w 2315596"/>
                  <a:gd name="connsiteY4" fmla="*/ 2630465 h 2639382"/>
                  <a:gd name="connsiteX5" fmla="*/ 1248866 w 2315596"/>
                  <a:gd name="connsiteY5" fmla="*/ 692672 h 2639382"/>
                  <a:gd name="connsiteX6" fmla="*/ 759694 w 2315596"/>
                  <a:gd name="connsiteY6" fmla="*/ 750220 h 2639382"/>
                  <a:gd name="connsiteX7" fmla="*/ 652179 w 2315596"/>
                  <a:gd name="connsiteY7" fmla="*/ 1125598 h 2639382"/>
                  <a:gd name="connsiteX8" fmla="*/ 320043 w 2315596"/>
                  <a:gd name="connsiteY8" fmla="*/ 1084594 h 2639382"/>
                  <a:gd name="connsiteX9" fmla="*/ 207 w 2315596"/>
                  <a:gd name="connsiteY9" fmla="*/ 1037441 h 2639382"/>
                  <a:gd name="connsiteX0" fmla="*/ 207 w 2315596"/>
                  <a:gd name="connsiteY0" fmla="*/ 1037441 h 2639382"/>
                  <a:gd name="connsiteX1" fmla="*/ 246235 w 2315596"/>
                  <a:gd name="connsiteY1" fmla="*/ 375218 h 2639382"/>
                  <a:gd name="connsiteX2" fmla="*/ 1123048 w 2315596"/>
                  <a:gd name="connsiteY2" fmla="*/ 2077 h 2639382"/>
                  <a:gd name="connsiteX3" fmla="*/ 2315596 w 2315596"/>
                  <a:gd name="connsiteY3" fmla="*/ 1279367 h 2639382"/>
                  <a:gd name="connsiteX4" fmla="*/ 1123048 w 2315596"/>
                  <a:gd name="connsiteY4" fmla="*/ 2630465 h 2639382"/>
                  <a:gd name="connsiteX5" fmla="*/ 1248866 w 2315596"/>
                  <a:gd name="connsiteY5" fmla="*/ 692672 h 2639382"/>
                  <a:gd name="connsiteX6" fmla="*/ 759694 w 2315596"/>
                  <a:gd name="connsiteY6" fmla="*/ 750220 h 2639382"/>
                  <a:gd name="connsiteX7" fmla="*/ 652179 w 2315596"/>
                  <a:gd name="connsiteY7" fmla="*/ 1125598 h 2639382"/>
                  <a:gd name="connsiteX8" fmla="*/ 320043 w 2315596"/>
                  <a:gd name="connsiteY8" fmla="*/ 1084594 h 2639382"/>
                  <a:gd name="connsiteX9" fmla="*/ 207 w 2315596"/>
                  <a:gd name="connsiteY9" fmla="*/ 1037441 h 2639382"/>
                  <a:gd name="connsiteX0" fmla="*/ 207 w 2315596"/>
                  <a:gd name="connsiteY0" fmla="*/ 1037441 h 2639382"/>
                  <a:gd name="connsiteX1" fmla="*/ 246235 w 2315596"/>
                  <a:gd name="connsiteY1" fmla="*/ 375218 h 2639382"/>
                  <a:gd name="connsiteX2" fmla="*/ 1123048 w 2315596"/>
                  <a:gd name="connsiteY2" fmla="*/ 2077 h 2639382"/>
                  <a:gd name="connsiteX3" fmla="*/ 2315596 w 2315596"/>
                  <a:gd name="connsiteY3" fmla="*/ 1279367 h 2639382"/>
                  <a:gd name="connsiteX4" fmla="*/ 1123048 w 2315596"/>
                  <a:gd name="connsiteY4" fmla="*/ 2630465 h 2639382"/>
                  <a:gd name="connsiteX5" fmla="*/ 1248866 w 2315596"/>
                  <a:gd name="connsiteY5" fmla="*/ 692672 h 2639382"/>
                  <a:gd name="connsiteX6" fmla="*/ 759694 w 2315596"/>
                  <a:gd name="connsiteY6" fmla="*/ 750220 h 2639382"/>
                  <a:gd name="connsiteX7" fmla="*/ 652179 w 2315596"/>
                  <a:gd name="connsiteY7" fmla="*/ 1125598 h 2639382"/>
                  <a:gd name="connsiteX8" fmla="*/ 320043 w 2315596"/>
                  <a:gd name="connsiteY8" fmla="*/ 1084594 h 2639382"/>
                  <a:gd name="connsiteX9" fmla="*/ 207 w 2315596"/>
                  <a:gd name="connsiteY9" fmla="*/ 1037441 h 2639382"/>
                  <a:gd name="connsiteX0" fmla="*/ 207 w 2315596"/>
                  <a:gd name="connsiteY0" fmla="*/ 1037441 h 2639382"/>
                  <a:gd name="connsiteX1" fmla="*/ 246235 w 2315596"/>
                  <a:gd name="connsiteY1" fmla="*/ 375218 h 2639382"/>
                  <a:gd name="connsiteX2" fmla="*/ 1123048 w 2315596"/>
                  <a:gd name="connsiteY2" fmla="*/ 2077 h 2639382"/>
                  <a:gd name="connsiteX3" fmla="*/ 2315596 w 2315596"/>
                  <a:gd name="connsiteY3" fmla="*/ 1279367 h 2639382"/>
                  <a:gd name="connsiteX4" fmla="*/ 1123048 w 2315596"/>
                  <a:gd name="connsiteY4" fmla="*/ 2630465 h 2639382"/>
                  <a:gd name="connsiteX5" fmla="*/ 1248866 w 2315596"/>
                  <a:gd name="connsiteY5" fmla="*/ 692672 h 2639382"/>
                  <a:gd name="connsiteX6" fmla="*/ 759694 w 2315596"/>
                  <a:gd name="connsiteY6" fmla="*/ 750220 h 2639382"/>
                  <a:gd name="connsiteX7" fmla="*/ 652179 w 2315596"/>
                  <a:gd name="connsiteY7" fmla="*/ 1125598 h 2639382"/>
                  <a:gd name="connsiteX8" fmla="*/ 320043 w 2315596"/>
                  <a:gd name="connsiteY8" fmla="*/ 1084594 h 2639382"/>
                  <a:gd name="connsiteX9" fmla="*/ 207 w 2315596"/>
                  <a:gd name="connsiteY9" fmla="*/ 1037441 h 2639382"/>
                  <a:gd name="connsiteX0" fmla="*/ 207 w 2315596"/>
                  <a:gd name="connsiteY0" fmla="*/ 1037441 h 2639382"/>
                  <a:gd name="connsiteX1" fmla="*/ 246235 w 2315596"/>
                  <a:gd name="connsiteY1" fmla="*/ 375218 h 2639382"/>
                  <a:gd name="connsiteX2" fmla="*/ 1123048 w 2315596"/>
                  <a:gd name="connsiteY2" fmla="*/ 2077 h 2639382"/>
                  <a:gd name="connsiteX3" fmla="*/ 2315596 w 2315596"/>
                  <a:gd name="connsiteY3" fmla="*/ 1279367 h 2639382"/>
                  <a:gd name="connsiteX4" fmla="*/ 1123048 w 2315596"/>
                  <a:gd name="connsiteY4" fmla="*/ 2630465 h 2639382"/>
                  <a:gd name="connsiteX5" fmla="*/ 1248866 w 2315596"/>
                  <a:gd name="connsiteY5" fmla="*/ 692672 h 2639382"/>
                  <a:gd name="connsiteX6" fmla="*/ 759694 w 2315596"/>
                  <a:gd name="connsiteY6" fmla="*/ 750220 h 2639382"/>
                  <a:gd name="connsiteX7" fmla="*/ 652179 w 2315596"/>
                  <a:gd name="connsiteY7" fmla="*/ 1125598 h 2639382"/>
                  <a:gd name="connsiteX8" fmla="*/ 320043 w 2315596"/>
                  <a:gd name="connsiteY8" fmla="*/ 1084594 h 2639382"/>
                  <a:gd name="connsiteX9" fmla="*/ 207 w 2315596"/>
                  <a:gd name="connsiteY9" fmla="*/ 1037441 h 2639382"/>
                  <a:gd name="connsiteX0" fmla="*/ 207 w 2315596"/>
                  <a:gd name="connsiteY0" fmla="*/ 1037441 h 2639382"/>
                  <a:gd name="connsiteX1" fmla="*/ 246235 w 2315596"/>
                  <a:gd name="connsiteY1" fmla="*/ 375218 h 2639382"/>
                  <a:gd name="connsiteX2" fmla="*/ 1123048 w 2315596"/>
                  <a:gd name="connsiteY2" fmla="*/ 2077 h 2639382"/>
                  <a:gd name="connsiteX3" fmla="*/ 2315596 w 2315596"/>
                  <a:gd name="connsiteY3" fmla="*/ 1279367 h 2639382"/>
                  <a:gd name="connsiteX4" fmla="*/ 1123048 w 2315596"/>
                  <a:gd name="connsiteY4" fmla="*/ 2630465 h 2639382"/>
                  <a:gd name="connsiteX5" fmla="*/ 1248866 w 2315596"/>
                  <a:gd name="connsiteY5" fmla="*/ 692672 h 2639382"/>
                  <a:gd name="connsiteX6" fmla="*/ 759694 w 2315596"/>
                  <a:gd name="connsiteY6" fmla="*/ 750220 h 2639382"/>
                  <a:gd name="connsiteX7" fmla="*/ 652179 w 2315596"/>
                  <a:gd name="connsiteY7" fmla="*/ 1125598 h 2639382"/>
                  <a:gd name="connsiteX8" fmla="*/ 320043 w 2315596"/>
                  <a:gd name="connsiteY8" fmla="*/ 1084594 h 2639382"/>
                  <a:gd name="connsiteX9" fmla="*/ 207 w 2315596"/>
                  <a:gd name="connsiteY9" fmla="*/ 1037441 h 2639382"/>
                  <a:gd name="connsiteX0" fmla="*/ 207 w 2315596"/>
                  <a:gd name="connsiteY0" fmla="*/ 1037441 h 2633536"/>
                  <a:gd name="connsiteX1" fmla="*/ 246235 w 2315596"/>
                  <a:gd name="connsiteY1" fmla="*/ 375218 h 2633536"/>
                  <a:gd name="connsiteX2" fmla="*/ 1123048 w 2315596"/>
                  <a:gd name="connsiteY2" fmla="*/ 2077 h 2633536"/>
                  <a:gd name="connsiteX3" fmla="*/ 2315596 w 2315596"/>
                  <a:gd name="connsiteY3" fmla="*/ 1279367 h 2633536"/>
                  <a:gd name="connsiteX4" fmla="*/ 1123048 w 2315596"/>
                  <a:gd name="connsiteY4" fmla="*/ 2630465 h 2633536"/>
                  <a:gd name="connsiteX5" fmla="*/ 746905 w 2315596"/>
                  <a:gd name="connsiteY5" fmla="*/ 1619860 h 2633536"/>
                  <a:gd name="connsiteX6" fmla="*/ 1248866 w 2315596"/>
                  <a:gd name="connsiteY6" fmla="*/ 692672 h 2633536"/>
                  <a:gd name="connsiteX7" fmla="*/ 759694 w 2315596"/>
                  <a:gd name="connsiteY7" fmla="*/ 750220 h 2633536"/>
                  <a:gd name="connsiteX8" fmla="*/ 652179 w 2315596"/>
                  <a:gd name="connsiteY8" fmla="*/ 1125598 h 2633536"/>
                  <a:gd name="connsiteX9" fmla="*/ 320043 w 2315596"/>
                  <a:gd name="connsiteY9" fmla="*/ 1084594 h 2633536"/>
                  <a:gd name="connsiteX10" fmla="*/ 207 w 2315596"/>
                  <a:gd name="connsiteY10" fmla="*/ 1037441 h 2633536"/>
                  <a:gd name="connsiteX0" fmla="*/ 207 w 2315596"/>
                  <a:gd name="connsiteY0" fmla="*/ 1037441 h 2633536"/>
                  <a:gd name="connsiteX1" fmla="*/ 246235 w 2315596"/>
                  <a:gd name="connsiteY1" fmla="*/ 375218 h 2633536"/>
                  <a:gd name="connsiteX2" fmla="*/ 1123048 w 2315596"/>
                  <a:gd name="connsiteY2" fmla="*/ 2077 h 2633536"/>
                  <a:gd name="connsiteX3" fmla="*/ 2315596 w 2315596"/>
                  <a:gd name="connsiteY3" fmla="*/ 1279367 h 2633536"/>
                  <a:gd name="connsiteX4" fmla="*/ 1123048 w 2315596"/>
                  <a:gd name="connsiteY4" fmla="*/ 2630465 h 2633536"/>
                  <a:gd name="connsiteX5" fmla="*/ 746905 w 2315596"/>
                  <a:gd name="connsiteY5" fmla="*/ 1619860 h 2633536"/>
                  <a:gd name="connsiteX6" fmla="*/ 1248866 w 2315596"/>
                  <a:gd name="connsiteY6" fmla="*/ 692672 h 2633536"/>
                  <a:gd name="connsiteX7" fmla="*/ 759694 w 2315596"/>
                  <a:gd name="connsiteY7" fmla="*/ 750220 h 2633536"/>
                  <a:gd name="connsiteX8" fmla="*/ 652179 w 2315596"/>
                  <a:gd name="connsiteY8" fmla="*/ 1125598 h 2633536"/>
                  <a:gd name="connsiteX9" fmla="*/ 320043 w 2315596"/>
                  <a:gd name="connsiteY9" fmla="*/ 1084594 h 2633536"/>
                  <a:gd name="connsiteX10" fmla="*/ 207 w 2315596"/>
                  <a:gd name="connsiteY10" fmla="*/ 1037441 h 2633536"/>
                  <a:gd name="connsiteX0" fmla="*/ 207 w 2315596"/>
                  <a:gd name="connsiteY0" fmla="*/ 1037441 h 2660185"/>
                  <a:gd name="connsiteX1" fmla="*/ 246235 w 2315596"/>
                  <a:gd name="connsiteY1" fmla="*/ 375218 h 2660185"/>
                  <a:gd name="connsiteX2" fmla="*/ 1123048 w 2315596"/>
                  <a:gd name="connsiteY2" fmla="*/ 2077 h 2660185"/>
                  <a:gd name="connsiteX3" fmla="*/ 2315596 w 2315596"/>
                  <a:gd name="connsiteY3" fmla="*/ 1279367 h 2660185"/>
                  <a:gd name="connsiteX4" fmla="*/ 1123048 w 2315596"/>
                  <a:gd name="connsiteY4" fmla="*/ 2630465 h 2660185"/>
                  <a:gd name="connsiteX5" fmla="*/ 711736 w 2315596"/>
                  <a:gd name="connsiteY5" fmla="*/ 2166581 h 2660185"/>
                  <a:gd name="connsiteX6" fmla="*/ 746905 w 2315596"/>
                  <a:gd name="connsiteY6" fmla="*/ 1619860 h 2660185"/>
                  <a:gd name="connsiteX7" fmla="*/ 1248866 w 2315596"/>
                  <a:gd name="connsiteY7" fmla="*/ 692672 h 2660185"/>
                  <a:gd name="connsiteX8" fmla="*/ 759694 w 2315596"/>
                  <a:gd name="connsiteY8" fmla="*/ 750220 h 2660185"/>
                  <a:gd name="connsiteX9" fmla="*/ 652179 w 2315596"/>
                  <a:gd name="connsiteY9" fmla="*/ 1125598 h 2660185"/>
                  <a:gd name="connsiteX10" fmla="*/ 320043 w 2315596"/>
                  <a:gd name="connsiteY10" fmla="*/ 1084594 h 2660185"/>
                  <a:gd name="connsiteX11" fmla="*/ 207 w 2315596"/>
                  <a:gd name="connsiteY11" fmla="*/ 1037441 h 2660185"/>
                  <a:gd name="connsiteX0" fmla="*/ 207 w 2315596"/>
                  <a:gd name="connsiteY0" fmla="*/ 1037441 h 2660185"/>
                  <a:gd name="connsiteX1" fmla="*/ 246235 w 2315596"/>
                  <a:gd name="connsiteY1" fmla="*/ 375218 h 2660185"/>
                  <a:gd name="connsiteX2" fmla="*/ 1123048 w 2315596"/>
                  <a:gd name="connsiteY2" fmla="*/ 2077 h 2660185"/>
                  <a:gd name="connsiteX3" fmla="*/ 2315596 w 2315596"/>
                  <a:gd name="connsiteY3" fmla="*/ 1279367 h 2660185"/>
                  <a:gd name="connsiteX4" fmla="*/ 1123048 w 2315596"/>
                  <a:gd name="connsiteY4" fmla="*/ 2630465 h 2660185"/>
                  <a:gd name="connsiteX5" fmla="*/ 711736 w 2315596"/>
                  <a:gd name="connsiteY5" fmla="*/ 2166581 h 2660185"/>
                  <a:gd name="connsiteX6" fmla="*/ 746905 w 2315596"/>
                  <a:gd name="connsiteY6" fmla="*/ 1619860 h 2660185"/>
                  <a:gd name="connsiteX7" fmla="*/ 1248866 w 2315596"/>
                  <a:gd name="connsiteY7" fmla="*/ 692672 h 2660185"/>
                  <a:gd name="connsiteX8" fmla="*/ 759694 w 2315596"/>
                  <a:gd name="connsiteY8" fmla="*/ 750220 h 2660185"/>
                  <a:gd name="connsiteX9" fmla="*/ 652179 w 2315596"/>
                  <a:gd name="connsiteY9" fmla="*/ 1125598 h 2660185"/>
                  <a:gd name="connsiteX10" fmla="*/ 320043 w 2315596"/>
                  <a:gd name="connsiteY10" fmla="*/ 1084594 h 2660185"/>
                  <a:gd name="connsiteX11" fmla="*/ 207 w 2315596"/>
                  <a:gd name="connsiteY11" fmla="*/ 1037441 h 2660185"/>
                  <a:gd name="connsiteX0" fmla="*/ 207 w 2315596"/>
                  <a:gd name="connsiteY0" fmla="*/ 1037441 h 2660185"/>
                  <a:gd name="connsiteX1" fmla="*/ 246235 w 2315596"/>
                  <a:gd name="connsiteY1" fmla="*/ 375218 h 2660185"/>
                  <a:gd name="connsiteX2" fmla="*/ 1123048 w 2315596"/>
                  <a:gd name="connsiteY2" fmla="*/ 2077 h 2660185"/>
                  <a:gd name="connsiteX3" fmla="*/ 2315596 w 2315596"/>
                  <a:gd name="connsiteY3" fmla="*/ 1279367 h 2660185"/>
                  <a:gd name="connsiteX4" fmla="*/ 1123048 w 2315596"/>
                  <a:gd name="connsiteY4" fmla="*/ 2630465 h 2660185"/>
                  <a:gd name="connsiteX5" fmla="*/ 711736 w 2315596"/>
                  <a:gd name="connsiteY5" fmla="*/ 2166581 h 2660185"/>
                  <a:gd name="connsiteX6" fmla="*/ 746905 w 2315596"/>
                  <a:gd name="connsiteY6" fmla="*/ 1619860 h 2660185"/>
                  <a:gd name="connsiteX7" fmla="*/ 1248866 w 2315596"/>
                  <a:gd name="connsiteY7" fmla="*/ 692672 h 2660185"/>
                  <a:gd name="connsiteX8" fmla="*/ 759694 w 2315596"/>
                  <a:gd name="connsiteY8" fmla="*/ 750220 h 2660185"/>
                  <a:gd name="connsiteX9" fmla="*/ 652179 w 2315596"/>
                  <a:gd name="connsiteY9" fmla="*/ 1125598 h 2660185"/>
                  <a:gd name="connsiteX10" fmla="*/ 320043 w 2315596"/>
                  <a:gd name="connsiteY10" fmla="*/ 1084594 h 2660185"/>
                  <a:gd name="connsiteX11" fmla="*/ 207 w 2315596"/>
                  <a:gd name="connsiteY11" fmla="*/ 1037441 h 2660185"/>
                  <a:gd name="connsiteX0" fmla="*/ 207 w 2315596"/>
                  <a:gd name="connsiteY0" fmla="*/ 1037441 h 2282459"/>
                  <a:gd name="connsiteX1" fmla="*/ 246235 w 2315596"/>
                  <a:gd name="connsiteY1" fmla="*/ 375218 h 2282459"/>
                  <a:gd name="connsiteX2" fmla="*/ 1123048 w 2315596"/>
                  <a:gd name="connsiteY2" fmla="*/ 2077 h 2282459"/>
                  <a:gd name="connsiteX3" fmla="*/ 2315596 w 2315596"/>
                  <a:gd name="connsiteY3" fmla="*/ 1279367 h 2282459"/>
                  <a:gd name="connsiteX4" fmla="*/ 1337261 w 2315596"/>
                  <a:gd name="connsiteY4" fmla="*/ 2160476 h 2282459"/>
                  <a:gd name="connsiteX5" fmla="*/ 711736 w 2315596"/>
                  <a:gd name="connsiteY5" fmla="*/ 2166581 h 2282459"/>
                  <a:gd name="connsiteX6" fmla="*/ 746905 w 2315596"/>
                  <a:gd name="connsiteY6" fmla="*/ 1619860 h 2282459"/>
                  <a:gd name="connsiteX7" fmla="*/ 1248866 w 2315596"/>
                  <a:gd name="connsiteY7" fmla="*/ 692672 h 2282459"/>
                  <a:gd name="connsiteX8" fmla="*/ 759694 w 2315596"/>
                  <a:gd name="connsiteY8" fmla="*/ 750220 h 2282459"/>
                  <a:gd name="connsiteX9" fmla="*/ 652179 w 2315596"/>
                  <a:gd name="connsiteY9" fmla="*/ 1125598 h 2282459"/>
                  <a:gd name="connsiteX10" fmla="*/ 320043 w 2315596"/>
                  <a:gd name="connsiteY10" fmla="*/ 1084594 h 2282459"/>
                  <a:gd name="connsiteX11" fmla="*/ 207 w 2315596"/>
                  <a:gd name="connsiteY11" fmla="*/ 1037441 h 2282459"/>
                  <a:gd name="connsiteX0" fmla="*/ 207 w 2315596"/>
                  <a:gd name="connsiteY0" fmla="*/ 1037441 h 2240061"/>
                  <a:gd name="connsiteX1" fmla="*/ 246235 w 2315596"/>
                  <a:gd name="connsiteY1" fmla="*/ 375218 h 2240061"/>
                  <a:gd name="connsiteX2" fmla="*/ 1123048 w 2315596"/>
                  <a:gd name="connsiteY2" fmla="*/ 2077 h 2240061"/>
                  <a:gd name="connsiteX3" fmla="*/ 2315596 w 2315596"/>
                  <a:gd name="connsiteY3" fmla="*/ 1279367 h 2240061"/>
                  <a:gd name="connsiteX4" fmla="*/ 1337261 w 2315596"/>
                  <a:gd name="connsiteY4" fmla="*/ 2160476 h 2240061"/>
                  <a:gd name="connsiteX5" fmla="*/ 711736 w 2315596"/>
                  <a:gd name="connsiteY5" fmla="*/ 2166581 h 2240061"/>
                  <a:gd name="connsiteX6" fmla="*/ 746905 w 2315596"/>
                  <a:gd name="connsiteY6" fmla="*/ 1619860 h 2240061"/>
                  <a:gd name="connsiteX7" fmla="*/ 1248866 w 2315596"/>
                  <a:gd name="connsiteY7" fmla="*/ 692672 h 2240061"/>
                  <a:gd name="connsiteX8" fmla="*/ 759694 w 2315596"/>
                  <a:gd name="connsiteY8" fmla="*/ 750220 h 2240061"/>
                  <a:gd name="connsiteX9" fmla="*/ 652179 w 2315596"/>
                  <a:gd name="connsiteY9" fmla="*/ 1125598 h 2240061"/>
                  <a:gd name="connsiteX10" fmla="*/ 320043 w 2315596"/>
                  <a:gd name="connsiteY10" fmla="*/ 1084594 h 2240061"/>
                  <a:gd name="connsiteX11" fmla="*/ 207 w 2315596"/>
                  <a:gd name="connsiteY11" fmla="*/ 1037441 h 2240061"/>
                  <a:gd name="connsiteX0" fmla="*/ 207 w 2315596"/>
                  <a:gd name="connsiteY0" fmla="*/ 1037441 h 2166977"/>
                  <a:gd name="connsiteX1" fmla="*/ 246235 w 2315596"/>
                  <a:gd name="connsiteY1" fmla="*/ 375218 h 2166977"/>
                  <a:gd name="connsiteX2" fmla="*/ 1123048 w 2315596"/>
                  <a:gd name="connsiteY2" fmla="*/ 2077 h 2166977"/>
                  <a:gd name="connsiteX3" fmla="*/ 2315596 w 2315596"/>
                  <a:gd name="connsiteY3" fmla="*/ 1279367 h 2166977"/>
                  <a:gd name="connsiteX4" fmla="*/ 1337261 w 2315596"/>
                  <a:gd name="connsiteY4" fmla="*/ 2160476 h 2166977"/>
                  <a:gd name="connsiteX5" fmla="*/ 711736 w 2315596"/>
                  <a:gd name="connsiteY5" fmla="*/ 2166581 h 2166977"/>
                  <a:gd name="connsiteX6" fmla="*/ 746905 w 2315596"/>
                  <a:gd name="connsiteY6" fmla="*/ 1619860 h 2166977"/>
                  <a:gd name="connsiteX7" fmla="*/ 1248866 w 2315596"/>
                  <a:gd name="connsiteY7" fmla="*/ 692672 h 2166977"/>
                  <a:gd name="connsiteX8" fmla="*/ 759694 w 2315596"/>
                  <a:gd name="connsiteY8" fmla="*/ 750220 h 2166977"/>
                  <a:gd name="connsiteX9" fmla="*/ 652179 w 2315596"/>
                  <a:gd name="connsiteY9" fmla="*/ 1125598 h 2166977"/>
                  <a:gd name="connsiteX10" fmla="*/ 320043 w 2315596"/>
                  <a:gd name="connsiteY10" fmla="*/ 1084594 h 2166977"/>
                  <a:gd name="connsiteX11" fmla="*/ 207 w 2315596"/>
                  <a:gd name="connsiteY11" fmla="*/ 1037441 h 2166977"/>
                  <a:gd name="connsiteX0" fmla="*/ 207 w 2315596"/>
                  <a:gd name="connsiteY0" fmla="*/ 1037441 h 2166977"/>
                  <a:gd name="connsiteX1" fmla="*/ 246235 w 2315596"/>
                  <a:gd name="connsiteY1" fmla="*/ 375218 h 2166977"/>
                  <a:gd name="connsiteX2" fmla="*/ 1123048 w 2315596"/>
                  <a:gd name="connsiteY2" fmla="*/ 2077 h 2166977"/>
                  <a:gd name="connsiteX3" fmla="*/ 2315596 w 2315596"/>
                  <a:gd name="connsiteY3" fmla="*/ 1279367 h 2166977"/>
                  <a:gd name="connsiteX4" fmla="*/ 1337261 w 2315596"/>
                  <a:gd name="connsiteY4" fmla="*/ 2160476 h 2166977"/>
                  <a:gd name="connsiteX5" fmla="*/ 711736 w 2315596"/>
                  <a:gd name="connsiteY5" fmla="*/ 2166581 h 2166977"/>
                  <a:gd name="connsiteX6" fmla="*/ 746905 w 2315596"/>
                  <a:gd name="connsiteY6" fmla="*/ 1619860 h 2166977"/>
                  <a:gd name="connsiteX7" fmla="*/ 1248866 w 2315596"/>
                  <a:gd name="connsiteY7" fmla="*/ 692672 h 2166977"/>
                  <a:gd name="connsiteX8" fmla="*/ 759694 w 2315596"/>
                  <a:gd name="connsiteY8" fmla="*/ 750220 h 2166977"/>
                  <a:gd name="connsiteX9" fmla="*/ 652179 w 2315596"/>
                  <a:gd name="connsiteY9" fmla="*/ 1125598 h 2166977"/>
                  <a:gd name="connsiteX10" fmla="*/ 320043 w 2315596"/>
                  <a:gd name="connsiteY10" fmla="*/ 1084594 h 2166977"/>
                  <a:gd name="connsiteX11" fmla="*/ 207 w 2315596"/>
                  <a:gd name="connsiteY11" fmla="*/ 1037441 h 2166977"/>
                  <a:gd name="connsiteX0" fmla="*/ 207 w 2315596"/>
                  <a:gd name="connsiteY0" fmla="*/ 1037441 h 2166977"/>
                  <a:gd name="connsiteX1" fmla="*/ 246235 w 2315596"/>
                  <a:gd name="connsiteY1" fmla="*/ 375218 h 2166977"/>
                  <a:gd name="connsiteX2" fmla="*/ 1123048 w 2315596"/>
                  <a:gd name="connsiteY2" fmla="*/ 2077 h 2166977"/>
                  <a:gd name="connsiteX3" fmla="*/ 2315596 w 2315596"/>
                  <a:gd name="connsiteY3" fmla="*/ 1279367 h 2166977"/>
                  <a:gd name="connsiteX4" fmla="*/ 1337261 w 2315596"/>
                  <a:gd name="connsiteY4" fmla="*/ 2160476 h 2166977"/>
                  <a:gd name="connsiteX5" fmla="*/ 711736 w 2315596"/>
                  <a:gd name="connsiteY5" fmla="*/ 2166581 h 2166977"/>
                  <a:gd name="connsiteX6" fmla="*/ 746905 w 2315596"/>
                  <a:gd name="connsiteY6" fmla="*/ 1619860 h 2166977"/>
                  <a:gd name="connsiteX7" fmla="*/ 1248866 w 2315596"/>
                  <a:gd name="connsiteY7" fmla="*/ 692672 h 2166977"/>
                  <a:gd name="connsiteX8" fmla="*/ 759694 w 2315596"/>
                  <a:gd name="connsiteY8" fmla="*/ 750220 h 2166977"/>
                  <a:gd name="connsiteX9" fmla="*/ 652179 w 2315596"/>
                  <a:gd name="connsiteY9" fmla="*/ 1125598 h 2166977"/>
                  <a:gd name="connsiteX10" fmla="*/ 320043 w 2315596"/>
                  <a:gd name="connsiteY10" fmla="*/ 1084594 h 2166977"/>
                  <a:gd name="connsiteX11" fmla="*/ 207 w 2315596"/>
                  <a:gd name="connsiteY11" fmla="*/ 1037441 h 2166977"/>
                  <a:gd name="connsiteX0" fmla="*/ 207 w 2323944"/>
                  <a:gd name="connsiteY0" fmla="*/ 1037441 h 2188050"/>
                  <a:gd name="connsiteX1" fmla="*/ 246235 w 2323944"/>
                  <a:gd name="connsiteY1" fmla="*/ 375218 h 2188050"/>
                  <a:gd name="connsiteX2" fmla="*/ 1123048 w 2323944"/>
                  <a:gd name="connsiteY2" fmla="*/ 2077 h 2188050"/>
                  <a:gd name="connsiteX3" fmla="*/ 2315596 w 2323944"/>
                  <a:gd name="connsiteY3" fmla="*/ 1279367 h 2188050"/>
                  <a:gd name="connsiteX4" fmla="*/ 1418318 w 2323944"/>
                  <a:gd name="connsiteY4" fmla="*/ 1824481 h 2188050"/>
                  <a:gd name="connsiteX5" fmla="*/ 1337261 w 2323944"/>
                  <a:gd name="connsiteY5" fmla="*/ 2160476 h 2188050"/>
                  <a:gd name="connsiteX6" fmla="*/ 711736 w 2323944"/>
                  <a:gd name="connsiteY6" fmla="*/ 2166581 h 2188050"/>
                  <a:gd name="connsiteX7" fmla="*/ 746905 w 2323944"/>
                  <a:gd name="connsiteY7" fmla="*/ 1619860 h 2188050"/>
                  <a:gd name="connsiteX8" fmla="*/ 1248866 w 2323944"/>
                  <a:gd name="connsiteY8" fmla="*/ 692672 h 2188050"/>
                  <a:gd name="connsiteX9" fmla="*/ 759694 w 2323944"/>
                  <a:gd name="connsiteY9" fmla="*/ 750220 h 2188050"/>
                  <a:gd name="connsiteX10" fmla="*/ 652179 w 2323944"/>
                  <a:gd name="connsiteY10" fmla="*/ 1125598 h 2188050"/>
                  <a:gd name="connsiteX11" fmla="*/ 320043 w 2323944"/>
                  <a:gd name="connsiteY11" fmla="*/ 1084594 h 2188050"/>
                  <a:gd name="connsiteX12" fmla="*/ 207 w 2323944"/>
                  <a:gd name="connsiteY12" fmla="*/ 1037441 h 2188050"/>
                  <a:gd name="connsiteX0" fmla="*/ 207 w 2323944"/>
                  <a:gd name="connsiteY0" fmla="*/ 1037441 h 2166928"/>
                  <a:gd name="connsiteX1" fmla="*/ 246235 w 2323944"/>
                  <a:gd name="connsiteY1" fmla="*/ 375218 h 2166928"/>
                  <a:gd name="connsiteX2" fmla="*/ 1123048 w 2323944"/>
                  <a:gd name="connsiteY2" fmla="*/ 2077 h 2166928"/>
                  <a:gd name="connsiteX3" fmla="*/ 2315596 w 2323944"/>
                  <a:gd name="connsiteY3" fmla="*/ 1279367 h 2166928"/>
                  <a:gd name="connsiteX4" fmla="*/ 1418318 w 2323944"/>
                  <a:gd name="connsiteY4" fmla="*/ 1824481 h 2166928"/>
                  <a:gd name="connsiteX5" fmla="*/ 1337261 w 2323944"/>
                  <a:gd name="connsiteY5" fmla="*/ 2160476 h 2166928"/>
                  <a:gd name="connsiteX6" fmla="*/ 711736 w 2323944"/>
                  <a:gd name="connsiteY6" fmla="*/ 2166581 h 2166928"/>
                  <a:gd name="connsiteX7" fmla="*/ 746905 w 2323944"/>
                  <a:gd name="connsiteY7" fmla="*/ 1619860 h 2166928"/>
                  <a:gd name="connsiteX8" fmla="*/ 1248866 w 2323944"/>
                  <a:gd name="connsiteY8" fmla="*/ 692672 h 2166928"/>
                  <a:gd name="connsiteX9" fmla="*/ 759694 w 2323944"/>
                  <a:gd name="connsiteY9" fmla="*/ 750220 h 2166928"/>
                  <a:gd name="connsiteX10" fmla="*/ 652179 w 2323944"/>
                  <a:gd name="connsiteY10" fmla="*/ 1125598 h 2166928"/>
                  <a:gd name="connsiteX11" fmla="*/ 320043 w 2323944"/>
                  <a:gd name="connsiteY11" fmla="*/ 1084594 h 2166928"/>
                  <a:gd name="connsiteX12" fmla="*/ 207 w 2323944"/>
                  <a:gd name="connsiteY12" fmla="*/ 1037441 h 2166928"/>
                  <a:gd name="connsiteX0" fmla="*/ 207 w 2323944"/>
                  <a:gd name="connsiteY0" fmla="*/ 1037441 h 2166928"/>
                  <a:gd name="connsiteX1" fmla="*/ 246235 w 2323944"/>
                  <a:gd name="connsiteY1" fmla="*/ 375218 h 2166928"/>
                  <a:gd name="connsiteX2" fmla="*/ 1123048 w 2323944"/>
                  <a:gd name="connsiteY2" fmla="*/ 2077 h 2166928"/>
                  <a:gd name="connsiteX3" fmla="*/ 2315596 w 2323944"/>
                  <a:gd name="connsiteY3" fmla="*/ 1279367 h 2166928"/>
                  <a:gd name="connsiteX4" fmla="*/ 1418318 w 2323944"/>
                  <a:gd name="connsiteY4" fmla="*/ 1824481 h 2166928"/>
                  <a:gd name="connsiteX5" fmla="*/ 1337261 w 2323944"/>
                  <a:gd name="connsiteY5" fmla="*/ 2160476 h 2166928"/>
                  <a:gd name="connsiteX6" fmla="*/ 711736 w 2323944"/>
                  <a:gd name="connsiteY6" fmla="*/ 2166581 h 2166928"/>
                  <a:gd name="connsiteX7" fmla="*/ 746905 w 2323944"/>
                  <a:gd name="connsiteY7" fmla="*/ 1619860 h 2166928"/>
                  <a:gd name="connsiteX8" fmla="*/ 1248866 w 2323944"/>
                  <a:gd name="connsiteY8" fmla="*/ 692672 h 2166928"/>
                  <a:gd name="connsiteX9" fmla="*/ 759694 w 2323944"/>
                  <a:gd name="connsiteY9" fmla="*/ 750220 h 2166928"/>
                  <a:gd name="connsiteX10" fmla="*/ 652179 w 2323944"/>
                  <a:gd name="connsiteY10" fmla="*/ 1125598 h 2166928"/>
                  <a:gd name="connsiteX11" fmla="*/ 320043 w 2323944"/>
                  <a:gd name="connsiteY11" fmla="*/ 1084594 h 2166928"/>
                  <a:gd name="connsiteX12" fmla="*/ 207 w 2323944"/>
                  <a:gd name="connsiteY12" fmla="*/ 1037441 h 2166928"/>
                  <a:gd name="connsiteX0" fmla="*/ 207 w 2068289"/>
                  <a:gd name="connsiteY0" fmla="*/ 1039552 h 2169039"/>
                  <a:gd name="connsiteX1" fmla="*/ 246235 w 2068289"/>
                  <a:gd name="connsiteY1" fmla="*/ 377329 h 2169039"/>
                  <a:gd name="connsiteX2" fmla="*/ 1123048 w 2068289"/>
                  <a:gd name="connsiteY2" fmla="*/ 4188 h 2169039"/>
                  <a:gd name="connsiteX3" fmla="*/ 2056622 w 2068289"/>
                  <a:gd name="connsiteY3" fmla="*/ 622854 h 2169039"/>
                  <a:gd name="connsiteX4" fmla="*/ 1418318 w 2068289"/>
                  <a:gd name="connsiteY4" fmla="*/ 1826592 h 2169039"/>
                  <a:gd name="connsiteX5" fmla="*/ 1337261 w 2068289"/>
                  <a:gd name="connsiteY5" fmla="*/ 2162587 h 2169039"/>
                  <a:gd name="connsiteX6" fmla="*/ 711736 w 2068289"/>
                  <a:gd name="connsiteY6" fmla="*/ 2168692 h 2169039"/>
                  <a:gd name="connsiteX7" fmla="*/ 746905 w 2068289"/>
                  <a:gd name="connsiteY7" fmla="*/ 1621971 h 2169039"/>
                  <a:gd name="connsiteX8" fmla="*/ 1248866 w 2068289"/>
                  <a:gd name="connsiteY8" fmla="*/ 694783 h 2169039"/>
                  <a:gd name="connsiteX9" fmla="*/ 759694 w 2068289"/>
                  <a:gd name="connsiteY9" fmla="*/ 752331 h 2169039"/>
                  <a:gd name="connsiteX10" fmla="*/ 652179 w 2068289"/>
                  <a:gd name="connsiteY10" fmla="*/ 1127709 h 2169039"/>
                  <a:gd name="connsiteX11" fmla="*/ 320043 w 2068289"/>
                  <a:gd name="connsiteY11" fmla="*/ 1086705 h 2169039"/>
                  <a:gd name="connsiteX12" fmla="*/ 207 w 2068289"/>
                  <a:gd name="connsiteY12" fmla="*/ 1039552 h 2169039"/>
                  <a:gd name="connsiteX0" fmla="*/ 207 w 2089504"/>
                  <a:gd name="connsiteY0" fmla="*/ 1039552 h 2169039"/>
                  <a:gd name="connsiteX1" fmla="*/ 246235 w 2089504"/>
                  <a:gd name="connsiteY1" fmla="*/ 377329 h 2169039"/>
                  <a:gd name="connsiteX2" fmla="*/ 1123048 w 2089504"/>
                  <a:gd name="connsiteY2" fmla="*/ 4188 h 2169039"/>
                  <a:gd name="connsiteX3" fmla="*/ 2056622 w 2089504"/>
                  <a:gd name="connsiteY3" fmla="*/ 622854 h 2169039"/>
                  <a:gd name="connsiteX4" fmla="*/ 1418318 w 2089504"/>
                  <a:gd name="connsiteY4" fmla="*/ 1826592 h 2169039"/>
                  <a:gd name="connsiteX5" fmla="*/ 1337261 w 2089504"/>
                  <a:gd name="connsiteY5" fmla="*/ 2162587 h 2169039"/>
                  <a:gd name="connsiteX6" fmla="*/ 711736 w 2089504"/>
                  <a:gd name="connsiteY6" fmla="*/ 2168692 h 2169039"/>
                  <a:gd name="connsiteX7" fmla="*/ 746905 w 2089504"/>
                  <a:gd name="connsiteY7" fmla="*/ 1621971 h 2169039"/>
                  <a:gd name="connsiteX8" fmla="*/ 1248866 w 2089504"/>
                  <a:gd name="connsiteY8" fmla="*/ 694783 h 2169039"/>
                  <a:gd name="connsiteX9" fmla="*/ 759694 w 2089504"/>
                  <a:gd name="connsiteY9" fmla="*/ 752331 h 2169039"/>
                  <a:gd name="connsiteX10" fmla="*/ 652179 w 2089504"/>
                  <a:gd name="connsiteY10" fmla="*/ 1127709 h 2169039"/>
                  <a:gd name="connsiteX11" fmla="*/ 320043 w 2089504"/>
                  <a:gd name="connsiteY11" fmla="*/ 1086705 h 2169039"/>
                  <a:gd name="connsiteX12" fmla="*/ 207 w 2089504"/>
                  <a:gd name="connsiteY12" fmla="*/ 1039552 h 2169039"/>
                  <a:gd name="connsiteX0" fmla="*/ 207 w 2089504"/>
                  <a:gd name="connsiteY0" fmla="*/ 1039552 h 2169039"/>
                  <a:gd name="connsiteX1" fmla="*/ 246235 w 2089504"/>
                  <a:gd name="connsiteY1" fmla="*/ 377329 h 2169039"/>
                  <a:gd name="connsiteX2" fmla="*/ 1123048 w 2089504"/>
                  <a:gd name="connsiteY2" fmla="*/ 4188 h 2169039"/>
                  <a:gd name="connsiteX3" fmla="*/ 2056622 w 2089504"/>
                  <a:gd name="connsiteY3" fmla="*/ 622854 h 2169039"/>
                  <a:gd name="connsiteX4" fmla="*/ 1418318 w 2089504"/>
                  <a:gd name="connsiteY4" fmla="*/ 1826592 h 2169039"/>
                  <a:gd name="connsiteX5" fmla="*/ 1337261 w 2089504"/>
                  <a:gd name="connsiteY5" fmla="*/ 2162587 h 2169039"/>
                  <a:gd name="connsiteX6" fmla="*/ 711736 w 2089504"/>
                  <a:gd name="connsiteY6" fmla="*/ 2168692 h 2169039"/>
                  <a:gd name="connsiteX7" fmla="*/ 746905 w 2089504"/>
                  <a:gd name="connsiteY7" fmla="*/ 1621971 h 2169039"/>
                  <a:gd name="connsiteX8" fmla="*/ 1248866 w 2089504"/>
                  <a:gd name="connsiteY8" fmla="*/ 694783 h 2169039"/>
                  <a:gd name="connsiteX9" fmla="*/ 759694 w 2089504"/>
                  <a:gd name="connsiteY9" fmla="*/ 752331 h 2169039"/>
                  <a:gd name="connsiteX10" fmla="*/ 652179 w 2089504"/>
                  <a:gd name="connsiteY10" fmla="*/ 1127709 h 2169039"/>
                  <a:gd name="connsiteX11" fmla="*/ 320043 w 2089504"/>
                  <a:gd name="connsiteY11" fmla="*/ 1086705 h 2169039"/>
                  <a:gd name="connsiteX12" fmla="*/ 207 w 2089504"/>
                  <a:gd name="connsiteY12" fmla="*/ 1039552 h 2169039"/>
                  <a:gd name="connsiteX0" fmla="*/ 207 w 2089504"/>
                  <a:gd name="connsiteY0" fmla="*/ 1061645 h 2191132"/>
                  <a:gd name="connsiteX1" fmla="*/ 246235 w 2089504"/>
                  <a:gd name="connsiteY1" fmla="*/ 399422 h 2191132"/>
                  <a:gd name="connsiteX2" fmla="*/ 1097470 w 2089504"/>
                  <a:gd name="connsiteY2" fmla="*/ 3901 h 2191132"/>
                  <a:gd name="connsiteX3" fmla="*/ 2056622 w 2089504"/>
                  <a:gd name="connsiteY3" fmla="*/ 644947 h 2191132"/>
                  <a:gd name="connsiteX4" fmla="*/ 1418318 w 2089504"/>
                  <a:gd name="connsiteY4" fmla="*/ 1848685 h 2191132"/>
                  <a:gd name="connsiteX5" fmla="*/ 1337261 w 2089504"/>
                  <a:gd name="connsiteY5" fmla="*/ 2184680 h 2191132"/>
                  <a:gd name="connsiteX6" fmla="*/ 711736 w 2089504"/>
                  <a:gd name="connsiteY6" fmla="*/ 2190785 h 2191132"/>
                  <a:gd name="connsiteX7" fmla="*/ 746905 w 2089504"/>
                  <a:gd name="connsiteY7" fmla="*/ 1644064 h 2191132"/>
                  <a:gd name="connsiteX8" fmla="*/ 1248866 w 2089504"/>
                  <a:gd name="connsiteY8" fmla="*/ 716876 h 2191132"/>
                  <a:gd name="connsiteX9" fmla="*/ 759694 w 2089504"/>
                  <a:gd name="connsiteY9" fmla="*/ 774424 h 2191132"/>
                  <a:gd name="connsiteX10" fmla="*/ 652179 w 2089504"/>
                  <a:gd name="connsiteY10" fmla="*/ 1149802 h 2191132"/>
                  <a:gd name="connsiteX11" fmla="*/ 320043 w 2089504"/>
                  <a:gd name="connsiteY11" fmla="*/ 1108798 h 2191132"/>
                  <a:gd name="connsiteX12" fmla="*/ 207 w 2089504"/>
                  <a:gd name="connsiteY12" fmla="*/ 1061645 h 2191132"/>
                  <a:gd name="connsiteX0" fmla="*/ 207 w 2089504"/>
                  <a:gd name="connsiteY0" fmla="*/ 1061645 h 2191132"/>
                  <a:gd name="connsiteX1" fmla="*/ 246235 w 2089504"/>
                  <a:gd name="connsiteY1" fmla="*/ 399422 h 2191132"/>
                  <a:gd name="connsiteX2" fmla="*/ 1097470 w 2089504"/>
                  <a:gd name="connsiteY2" fmla="*/ 3901 h 2191132"/>
                  <a:gd name="connsiteX3" fmla="*/ 2056622 w 2089504"/>
                  <a:gd name="connsiteY3" fmla="*/ 644947 h 2191132"/>
                  <a:gd name="connsiteX4" fmla="*/ 1418318 w 2089504"/>
                  <a:gd name="connsiteY4" fmla="*/ 1848685 h 2191132"/>
                  <a:gd name="connsiteX5" fmla="*/ 1337261 w 2089504"/>
                  <a:gd name="connsiteY5" fmla="*/ 2184680 h 2191132"/>
                  <a:gd name="connsiteX6" fmla="*/ 711736 w 2089504"/>
                  <a:gd name="connsiteY6" fmla="*/ 2190785 h 2191132"/>
                  <a:gd name="connsiteX7" fmla="*/ 746905 w 2089504"/>
                  <a:gd name="connsiteY7" fmla="*/ 1644064 h 2191132"/>
                  <a:gd name="connsiteX8" fmla="*/ 1248866 w 2089504"/>
                  <a:gd name="connsiteY8" fmla="*/ 716876 h 2191132"/>
                  <a:gd name="connsiteX9" fmla="*/ 759694 w 2089504"/>
                  <a:gd name="connsiteY9" fmla="*/ 774424 h 2191132"/>
                  <a:gd name="connsiteX10" fmla="*/ 652179 w 2089504"/>
                  <a:gd name="connsiteY10" fmla="*/ 1149802 h 2191132"/>
                  <a:gd name="connsiteX11" fmla="*/ 320043 w 2089504"/>
                  <a:gd name="connsiteY11" fmla="*/ 1108798 h 2191132"/>
                  <a:gd name="connsiteX12" fmla="*/ 207 w 2089504"/>
                  <a:gd name="connsiteY12" fmla="*/ 1061645 h 2191132"/>
                  <a:gd name="connsiteX0" fmla="*/ 207 w 2089504"/>
                  <a:gd name="connsiteY0" fmla="*/ 1066074 h 2195561"/>
                  <a:gd name="connsiteX1" fmla="*/ 246235 w 2089504"/>
                  <a:gd name="connsiteY1" fmla="*/ 403851 h 2195561"/>
                  <a:gd name="connsiteX2" fmla="*/ 1097470 w 2089504"/>
                  <a:gd name="connsiteY2" fmla="*/ 8330 h 2195561"/>
                  <a:gd name="connsiteX3" fmla="*/ 2056622 w 2089504"/>
                  <a:gd name="connsiteY3" fmla="*/ 649376 h 2195561"/>
                  <a:gd name="connsiteX4" fmla="*/ 1418318 w 2089504"/>
                  <a:gd name="connsiteY4" fmla="*/ 1853114 h 2195561"/>
                  <a:gd name="connsiteX5" fmla="*/ 1337261 w 2089504"/>
                  <a:gd name="connsiteY5" fmla="*/ 2189109 h 2195561"/>
                  <a:gd name="connsiteX6" fmla="*/ 711736 w 2089504"/>
                  <a:gd name="connsiteY6" fmla="*/ 2195214 h 2195561"/>
                  <a:gd name="connsiteX7" fmla="*/ 746905 w 2089504"/>
                  <a:gd name="connsiteY7" fmla="*/ 1648493 h 2195561"/>
                  <a:gd name="connsiteX8" fmla="*/ 1248866 w 2089504"/>
                  <a:gd name="connsiteY8" fmla="*/ 721305 h 2195561"/>
                  <a:gd name="connsiteX9" fmla="*/ 759694 w 2089504"/>
                  <a:gd name="connsiteY9" fmla="*/ 778853 h 2195561"/>
                  <a:gd name="connsiteX10" fmla="*/ 652179 w 2089504"/>
                  <a:gd name="connsiteY10" fmla="*/ 1154231 h 2195561"/>
                  <a:gd name="connsiteX11" fmla="*/ 320043 w 2089504"/>
                  <a:gd name="connsiteY11" fmla="*/ 1113227 h 2195561"/>
                  <a:gd name="connsiteX12" fmla="*/ 207 w 2089504"/>
                  <a:gd name="connsiteY12" fmla="*/ 1066074 h 2195561"/>
                  <a:gd name="connsiteX0" fmla="*/ 207 w 2089504"/>
                  <a:gd name="connsiteY0" fmla="*/ 1058656 h 2188143"/>
                  <a:gd name="connsiteX1" fmla="*/ 246235 w 2089504"/>
                  <a:gd name="connsiteY1" fmla="*/ 396433 h 2188143"/>
                  <a:gd name="connsiteX2" fmla="*/ 1097470 w 2089504"/>
                  <a:gd name="connsiteY2" fmla="*/ 912 h 2188143"/>
                  <a:gd name="connsiteX3" fmla="*/ 2056622 w 2089504"/>
                  <a:gd name="connsiteY3" fmla="*/ 641958 h 2188143"/>
                  <a:gd name="connsiteX4" fmla="*/ 1418318 w 2089504"/>
                  <a:gd name="connsiteY4" fmla="*/ 1845696 h 2188143"/>
                  <a:gd name="connsiteX5" fmla="*/ 1337261 w 2089504"/>
                  <a:gd name="connsiteY5" fmla="*/ 2181691 h 2188143"/>
                  <a:gd name="connsiteX6" fmla="*/ 711736 w 2089504"/>
                  <a:gd name="connsiteY6" fmla="*/ 2187796 h 2188143"/>
                  <a:gd name="connsiteX7" fmla="*/ 746905 w 2089504"/>
                  <a:gd name="connsiteY7" fmla="*/ 1641075 h 2188143"/>
                  <a:gd name="connsiteX8" fmla="*/ 1248866 w 2089504"/>
                  <a:gd name="connsiteY8" fmla="*/ 713887 h 2188143"/>
                  <a:gd name="connsiteX9" fmla="*/ 759694 w 2089504"/>
                  <a:gd name="connsiteY9" fmla="*/ 771435 h 2188143"/>
                  <a:gd name="connsiteX10" fmla="*/ 652179 w 2089504"/>
                  <a:gd name="connsiteY10" fmla="*/ 1146813 h 2188143"/>
                  <a:gd name="connsiteX11" fmla="*/ 320043 w 2089504"/>
                  <a:gd name="connsiteY11" fmla="*/ 1105809 h 2188143"/>
                  <a:gd name="connsiteX12" fmla="*/ 207 w 2089504"/>
                  <a:gd name="connsiteY12" fmla="*/ 1058656 h 2188143"/>
                  <a:gd name="connsiteX0" fmla="*/ 207 w 2089504"/>
                  <a:gd name="connsiteY0" fmla="*/ 1058152 h 2187639"/>
                  <a:gd name="connsiteX1" fmla="*/ 246235 w 2089504"/>
                  <a:gd name="connsiteY1" fmla="*/ 395929 h 2187639"/>
                  <a:gd name="connsiteX2" fmla="*/ 1097470 w 2089504"/>
                  <a:gd name="connsiteY2" fmla="*/ 408 h 2187639"/>
                  <a:gd name="connsiteX3" fmla="*/ 2056622 w 2089504"/>
                  <a:gd name="connsiteY3" fmla="*/ 641454 h 2187639"/>
                  <a:gd name="connsiteX4" fmla="*/ 1418318 w 2089504"/>
                  <a:gd name="connsiteY4" fmla="*/ 1845192 h 2187639"/>
                  <a:gd name="connsiteX5" fmla="*/ 1337261 w 2089504"/>
                  <a:gd name="connsiteY5" fmla="*/ 2181187 h 2187639"/>
                  <a:gd name="connsiteX6" fmla="*/ 711736 w 2089504"/>
                  <a:gd name="connsiteY6" fmla="*/ 2187292 h 2187639"/>
                  <a:gd name="connsiteX7" fmla="*/ 746905 w 2089504"/>
                  <a:gd name="connsiteY7" fmla="*/ 1640571 h 2187639"/>
                  <a:gd name="connsiteX8" fmla="*/ 1248866 w 2089504"/>
                  <a:gd name="connsiteY8" fmla="*/ 713383 h 2187639"/>
                  <a:gd name="connsiteX9" fmla="*/ 759694 w 2089504"/>
                  <a:gd name="connsiteY9" fmla="*/ 770931 h 2187639"/>
                  <a:gd name="connsiteX10" fmla="*/ 652179 w 2089504"/>
                  <a:gd name="connsiteY10" fmla="*/ 1146309 h 2187639"/>
                  <a:gd name="connsiteX11" fmla="*/ 320043 w 2089504"/>
                  <a:gd name="connsiteY11" fmla="*/ 1105305 h 2187639"/>
                  <a:gd name="connsiteX12" fmla="*/ 207 w 2089504"/>
                  <a:gd name="connsiteY12" fmla="*/ 1058152 h 2187639"/>
                  <a:gd name="connsiteX0" fmla="*/ 207 w 2089504"/>
                  <a:gd name="connsiteY0" fmla="*/ 1081465 h 2210952"/>
                  <a:gd name="connsiteX1" fmla="*/ 246235 w 2089504"/>
                  <a:gd name="connsiteY1" fmla="*/ 419242 h 2210952"/>
                  <a:gd name="connsiteX2" fmla="*/ 558270 w 2089504"/>
                  <a:gd name="connsiteY2" fmla="*/ 164397 h 2210952"/>
                  <a:gd name="connsiteX3" fmla="*/ 1097470 w 2089504"/>
                  <a:gd name="connsiteY3" fmla="*/ 23721 h 2210952"/>
                  <a:gd name="connsiteX4" fmla="*/ 2056622 w 2089504"/>
                  <a:gd name="connsiteY4" fmla="*/ 664767 h 2210952"/>
                  <a:gd name="connsiteX5" fmla="*/ 1418318 w 2089504"/>
                  <a:gd name="connsiteY5" fmla="*/ 1868505 h 2210952"/>
                  <a:gd name="connsiteX6" fmla="*/ 1337261 w 2089504"/>
                  <a:gd name="connsiteY6" fmla="*/ 2204500 h 2210952"/>
                  <a:gd name="connsiteX7" fmla="*/ 711736 w 2089504"/>
                  <a:gd name="connsiteY7" fmla="*/ 2210605 h 2210952"/>
                  <a:gd name="connsiteX8" fmla="*/ 746905 w 2089504"/>
                  <a:gd name="connsiteY8" fmla="*/ 1663884 h 2210952"/>
                  <a:gd name="connsiteX9" fmla="*/ 1248866 w 2089504"/>
                  <a:gd name="connsiteY9" fmla="*/ 736696 h 2210952"/>
                  <a:gd name="connsiteX10" fmla="*/ 759694 w 2089504"/>
                  <a:gd name="connsiteY10" fmla="*/ 794244 h 2210952"/>
                  <a:gd name="connsiteX11" fmla="*/ 652179 w 2089504"/>
                  <a:gd name="connsiteY11" fmla="*/ 1169622 h 2210952"/>
                  <a:gd name="connsiteX12" fmla="*/ 320043 w 2089504"/>
                  <a:gd name="connsiteY12" fmla="*/ 1128618 h 2210952"/>
                  <a:gd name="connsiteX13" fmla="*/ 207 w 2089504"/>
                  <a:gd name="connsiteY13" fmla="*/ 1081465 h 2210952"/>
                  <a:gd name="connsiteX0" fmla="*/ 207 w 2089504"/>
                  <a:gd name="connsiteY0" fmla="*/ 1058128 h 2187615"/>
                  <a:gd name="connsiteX1" fmla="*/ 246235 w 2089504"/>
                  <a:gd name="connsiteY1" fmla="*/ 395905 h 2187615"/>
                  <a:gd name="connsiteX2" fmla="*/ 558270 w 2089504"/>
                  <a:gd name="connsiteY2" fmla="*/ 141060 h 2187615"/>
                  <a:gd name="connsiteX3" fmla="*/ 1097470 w 2089504"/>
                  <a:gd name="connsiteY3" fmla="*/ 384 h 2187615"/>
                  <a:gd name="connsiteX4" fmla="*/ 2056622 w 2089504"/>
                  <a:gd name="connsiteY4" fmla="*/ 641430 h 2187615"/>
                  <a:gd name="connsiteX5" fmla="*/ 1418318 w 2089504"/>
                  <a:gd name="connsiteY5" fmla="*/ 1845168 h 2187615"/>
                  <a:gd name="connsiteX6" fmla="*/ 1337261 w 2089504"/>
                  <a:gd name="connsiteY6" fmla="*/ 2181163 h 2187615"/>
                  <a:gd name="connsiteX7" fmla="*/ 711736 w 2089504"/>
                  <a:gd name="connsiteY7" fmla="*/ 2187268 h 2187615"/>
                  <a:gd name="connsiteX8" fmla="*/ 746905 w 2089504"/>
                  <a:gd name="connsiteY8" fmla="*/ 1640547 h 2187615"/>
                  <a:gd name="connsiteX9" fmla="*/ 1248866 w 2089504"/>
                  <a:gd name="connsiteY9" fmla="*/ 713359 h 2187615"/>
                  <a:gd name="connsiteX10" fmla="*/ 759694 w 2089504"/>
                  <a:gd name="connsiteY10" fmla="*/ 770907 h 2187615"/>
                  <a:gd name="connsiteX11" fmla="*/ 652179 w 2089504"/>
                  <a:gd name="connsiteY11" fmla="*/ 1146285 h 2187615"/>
                  <a:gd name="connsiteX12" fmla="*/ 320043 w 2089504"/>
                  <a:gd name="connsiteY12" fmla="*/ 1105281 h 2187615"/>
                  <a:gd name="connsiteX13" fmla="*/ 207 w 2089504"/>
                  <a:gd name="connsiteY13" fmla="*/ 1058128 h 2187615"/>
                  <a:gd name="connsiteX0" fmla="*/ 207 w 2089504"/>
                  <a:gd name="connsiteY0" fmla="*/ 1058128 h 2187615"/>
                  <a:gd name="connsiteX1" fmla="*/ 246235 w 2089504"/>
                  <a:gd name="connsiteY1" fmla="*/ 395905 h 2187615"/>
                  <a:gd name="connsiteX2" fmla="*/ 558270 w 2089504"/>
                  <a:gd name="connsiteY2" fmla="*/ 141060 h 2187615"/>
                  <a:gd name="connsiteX3" fmla="*/ 1097470 w 2089504"/>
                  <a:gd name="connsiteY3" fmla="*/ 384 h 2187615"/>
                  <a:gd name="connsiteX4" fmla="*/ 2056622 w 2089504"/>
                  <a:gd name="connsiteY4" fmla="*/ 641430 h 2187615"/>
                  <a:gd name="connsiteX5" fmla="*/ 1418318 w 2089504"/>
                  <a:gd name="connsiteY5" fmla="*/ 1845168 h 2187615"/>
                  <a:gd name="connsiteX6" fmla="*/ 1337261 w 2089504"/>
                  <a:gd name="connsiteY6" fmla="*/ 2181163 h 2187615"/>
                  <a:gd name="connsiteX7" fmla="*/ 711736 w 2089504"/>
                  <a:gd name="connsiteY7" fmla="*/ 2187268 h 2187615"/>
                  <a:gd name="connsiteX8" fmla="*/ 746905 w 2089504"/>
                  <a:gd name="connsiteY8" fmla="*/ 1640547 h 2187615"/>
                  <a:gd name="connsiteX9" fmla="*/ 1248866 w 2089504"/>
                  <a:gd name="connsiteY9" fmla="*/ 713359 h 2187615"/>
                  <a:gd name="connsiteX10" fmla="*/ 759694 w 2089504"/>
                  <a:gd name="connsiteY10" fmla="*/ 770907 h 2187615"/>
                  <a:gd name="connsiteX11" fmla="*/ 652179 w 2089504"/>
                  <a:gd name="connsiteY11" fmla="*/ 1146285 h 2187615"/>
                  <a:gd name="connsiteX12" fmla="*/ 320043 w 2089504"/>
                  <a:gd name="connsiteY12" fmla="*/ 1105281 h 2187615"/>
                  <a:gd name="connsiteX13" fmla="*/ 207 w 2089504"/>
                  <a:gd name="connsiteY13" fmla="*/ 1058128 h 2187615"/>
                  <a:gd name="connsiteX0" fmla="*/ 207 w 2089504"/>
                  <a:gd name="connsiteY0" fmla="*/ 1083137 h 2212624"/>
                  <a:gd name="connsiteX1" fmla="*/ 246235 w 2089504"/>
                  <a:gd name="connsiteY1" fmla="*/ 420914 h 2212624"/>
                  <a:gd name="connsiteX2" fmla="*/ 564664 w 2089504"/>
                  <a:gd name="connsiteY2" fmla="*/ 156477 h 2212624"/>
                  <a:gd name="connsiteX3" fmla="*/ 1097470 w 2089504"/>
                  <a:gd name="connsiteY3" fmla="*/ 25393 h 2212624"/>
                  <a:gd name="connsiteX4" fmla="*/ 2056622 w 2089504"/>
                  <a:gd name="connsiteY4" fmla="*/ 666439 h 2212624"/>
                  <a:gd name="connsiteX5" fmla="*/ 1418318 w 2089504"/>
                  <a:gd name="connsiteY5" fmla="*/ 1870177 h 2212624"/>
                  <a:gd name="connsiteX6" fmla="*/ 1337261 w 2089504"/>
                  <a:gd name="connsiteY6" fmla="*/ 2206172 h 2212624"/>
                  <a:gd name="connsiteX7" fmla="*/ 711736 w 2089504"/>
                  <a:gd name="connsiteY7" fmla="*/ 2212277 h 2212624"/>
                  <a:gd name="connsiteX8" fmla="*/ 746905 w 2089504"/>
                  <a:gd name="connsiteY8" fmla="*/ 1665556 h 2212624"/>
                  <a:gd name="connsiteX9" fmla="*/ 1248866 w 2089504"/>
                  <a:gd name="connsiteY9" fmla="*/ 738368 h 2212624"/>
                  <a:gd name="connsiteX10" fmla="*/ 759694 w 2089504"/>
                  <a:gd name="connsiteY10" fmla="*/ 795916 h 2212624"/>
                  <a:gd name="connsiteX11" fmla="*/ 652179 w 2089504"/>
                  <a:gd name="connsiteY11" fmla="*/ 1171294 h 2212624"/>
                  <a:gd name="connsiteX12" fmla="*/ 320043 w 2089504"/>
                  <a:gd name="connsiteY12" fmla="*/ 1130290 h 2212624"/>
                  <a:gd name="connsiteX13" fmla="*/ 207 w 2089504"/>
                  <a:gd name="connsiteY13" fmla="*/ 1083137 h 2212624"/>
                  <a:gd name="connsiteX0" fmla="*/ 207 w 2089504"/>
                  <a:gd name="connsiteY0" fmla="*/ 1080671 h 2210158"/>
                  <a:gd name="connsiteX1" fmla="*/ 246235 w 2089504"/>
                  <a:gd name="connsiteY1" fmla="*/ 418448 h 2210158"/>
                  <a:gd name="connsiteX2" fmla="*/ 564664 w 2089504"/>
                  <a:gd name="connsiteY2" fmla="*/ 154011 h 2210158"/>
                  <a:gd name="connsiteX3" fmla="*/ 1097470 w 2089504"/>
                  <a:gd name="connsiteY3" fmla="*/ 22927 h 2210158"/>
                  <a:gd name="connsiteX4" fmla="*/ 2056622 w 2089504"/>
                  <a:gd name="connsiteY4" fmla="*/ 663973 h 2210158"/>
                  <a:gd name="connsiteX5" fmla="*/ 1418318 w 2089504"/>
                  <a:gd name="connsiteY5" fmla="*/ 1867711 h 2210158"/>
                  <a:gd name="connsiteX6" fmla="*/ 1337261 w 2089504"/>
                  <a:gd name="connsiteY6" fmla="*/ 2203706 h 2210158"/>
                  <a:gd name="connsiteX7" fmla="*/ 711736 w 2089504"/>
                  <a:gd name="connsiteY7" fmla="*/ 2209811 h 2210158"/>
                  <a:gd name="connsiteX8" fmla="*/ 746905 w 2089504"/>
                  <a:gd name="connsiteY8" fmla="*/ 1663090 h 2210158"/>
                  <a:gd name="connsiteX9" fmla="*/ 1248866 w 2089504"/>
                  <a:gd name="connsiteY9" fmla="*/ 735902 h 2210158"/>
                  <a:gd name="connsiteX10" fmla="*/ 759694 w 2089504"/>
                  <a:gd name="connsiteY10" fmla="*/ 793450 h 2210158"/>
                  <a:gd name="connsiteX11" fmla="*/ 652179 w 2089504"/>
                  <a:gd name="connsiteY11" fmla="*/ 1168828 h 2210158"/>
                  <a:gd name="connsiteX12" fmla="*/ 320043 w 2089504"/>
                  <a:gd name="connsiteY12" fmla="*/ 1127824 h 2210158"/>
                  <a:gd name="connsiteX13" fmla="*/ 207 w 2089504"/>
                  <a:gd name="connsiteY13" fmla="*/ 1080671 h 2210158"/>
                  <a:gd name="connsiteX0" fmla="*/ 207 w 2089504"/>
                  <a:gd name="connsiteY0" fmla="*/ 1057938 h 2187425"/>
                  <a:gd name="connsiteX1" fmla="*/ 246235 w 2089504"/>
                  <a:gd name="connsiteY1" fmla="*/ 395715 h 2187425"/>
                  <a:gd name="connsiteX2" fmla="*/ 564664 w 2089504"/>
                  <a:gd name="connsiteY2" fmla="*/ 131278 h 2187425"/>
                  <a:gd name="connsiteX3" fmla="*/ 1097470 w 2089504"/>
                  <a:gd name="connsiteY3" fmla="*/ 194 h 2187425"/>
                  <a:gd name="connsiteX4" fmla="*/ 2056622 w 2089504"/>
                  <a:gd name="connsiteY4" fmla="*/ 641240 h 2187425"/>
                  <a:gd name="connsiteX5" fmla="*/ 1418318 w 2089504"/>
                  <a:gd name="connsiteY5" fmla="*/ 1844978 h 2187425"/>
                  <a:gd name="connsiteX6" fmla="*/ 1337261 w 2089504"/>
                  <a:gd name="connsiteY6" fmla="*/ 2180973 h 2187425"/>
                  <a:gd name="connsiteX7" fmla="*/ 711736 w 2089504"/>
                  <a:gd name="connsiteY7" fmla="*/ 2187078 h 2187425"/>
                  <a:gd name="connsiteX8" fmla="*/ 746905 w 2089504"/>
                  <a:gd name="connsiteY8" fmla="*/ 1640357 h 2187425"/>
                  <a:gd name="connsiteX9" fmla="*/ 1248866 w 2089504"/>
                  <a:gd name="connsiteY9" fmla="*/ 713169 h 2187425"/>
                  <a:gd name="connsiteX10" fmla="*/ 759694 w 2089504"/>
                  <a:gd name="connsiteY10" fmla="*/ 770717 h 2187425"/>
                  <a:gd name="connsiteX11" fmla="*/ 652179 w 2089504"/>
                  <a:gd name="connsiteY11" fmla="*/ 1146095 h 2187425"/>
                  <a:gd name="connsiteX12" fmla="*/ 320043 w 2089504"/>
                  <a:gd name="connsiteY12" fmla="*/ 1105091 h 2187425"/>
                  <a:gd name="connsiteX13" fmla="*/ 207 w 2089504"/>
                  <a:gd name="connsiteY13" fmla="*/ 1057938 h 2187425"/>
                  <a:gd name="connsiteX0" fmla="*/ 207 w 2089504"/>
                  <a:gd name="connsiteY0" fmla="*/ 1057938 h 2187425"/>
                  <a:gd name="connsiteX1" fmla="*/ 246235 w 2089504"/>
                  <a:gd name="connsiteY1" fmla="*/ 395715 h 2187425"/>
                  <a:gd name="connsiteX2" fmla="*/ 564664 w 2089504"/>
                  <a:gd name="connsiteY2" fmla="*/ 131278 h 2187425"/>
                  <a:gd name="connsiteX3" fmla="*/ 1097470 w 2089504"/>
                  <a:gd name="connsiteY3" fmla="*/ 194 h 2187425"/>
                  <a:gd name="connsiteX4" fmla="*/ 2056622 w 2089504"/>
                  <a:gd name="connsiteY4" fmla="*/ 641240 h 2187425"/>
                  <a:gd name="connsiteX5" fmla="*/ 1418318 w 2089504"/>
                  <a:gd name="connsiteY5" fmla="*/ 1844978 h 2187425"/>
                  <a:gd name="connsiteX6" fmla="*/ 1337261 w 2089504"/>
                  <a:gd name="connsiteY6" fmla="*/ 2180973 h 2187425"/>
                  <a:gd name="connsiteX7" fmla="*/ 711736 w 2089504"/>
                  <a:gd name="connsiteY7" fmla="*/ 2187078 h 2187425"/>
                  <a:gd name="connsiteX8" fmla="*/ 746905 w 2089504"/>
                  <a:gd name="connsiteY8" fmla="*/ 1640357 h 2187425"/>
                  <a:gd name="connsiteX9" fmla="*/ 1248866 w 2089504"/>
                  <a:gd name="connsiteY9" fmla="*/ 713169 h 2187425"/>
                  <a:gd name="connsiteX10" fmla="*/ 759694 w 2089504"/>
                  <a:gd name="connsiteY10" fmla="*/ 770717 h 2187425"/>
                  <a:gd name="connsiteX11" fmla="*/ 652179 w 2089504"/>
                  <a:gd name="connsiteY11" fmla="*/ 1146095 h 2187425"/>
                  <a:gd name="connsiteX12" fmla="*/ 320043 w 2089504"/>
                  <a:gd name="connsiteY12" fmla="*/ 1105091 h 2187425"/>
                  <a:gd name="connsiteX13" fmla="*/ 207 w 2089504"/>
                  <a:gd name="connsiteY13" fmla="*/ 1057938 h 2187425"/>
                  <a:gd name="connsiteX0" fmla="*/ 207 w 2089504"/>
                  <a:gd name="connsiteY0" fmla="*/ 1057938 h 2187425"/>
                  <a:gd name="connsiteX1" fmla="*/ 246235 w 2089504"/>
                  <a:gd name="connsiteY1" fmla="*/ 395715 h 2187425"/>
                  <a:gd name="connsiteX2" fmla="*/ 564664 w 2089504"/>
                  <a:gd name="connsiteY2" fmla="*/ 131278 h 2187425"/>
                  <a:gd name="connsiteX3" fmla="*/ 1097470 w 2089504"/>
                  <a:gd name="connsiteY3" fmla="*/ 194 h 2187425"/>
                  <a:gd name="connsiteX4" fmla="*/ 2056622 w 2089504"/>
                  <a:gd name="connsiteY4" fmla="*/ 641240 h 2187425"/>
                  <a:gd name="connsiteX5" fmla="*/ 1418318 w 2089504"/>
                  <a:gd name="connsiteY5" fmla="*/ 1844978 h 2187425"/>
                  <a:gd name="connsiteX6" fmla="*/ 1337261 w 2089504"/>
                  <a:gd name="connsiteY6" fmla="*/ 2180973 h 2187425"/>
                  <a:gd name="connsiteX7" fmla="*/ 711736 w 2089504"/>
                  <a:gd name="connsiteY7" fmla="*/ 2187078 h 2187425"/>
                  <a:gd name="connsiteX8" fmla="*/ 746905 w 2089504"/>
                  <a:gd name="connsiteY8" fmla="*/ 1640357 h 2187425"/>
                  <a:gd name="connsiteX9" fmla="*/ 1248866 w 2089504"/>
                  <a:gd name="connsiteY9" fmla="*/ 713169 h 2187425"/>
                  <a:gd name="connsiteX10" fmla="*/ 759694 w 2089504"/>
                  <a:gd name="connsiteY10" fmla="*/ 770717 h 2187425"/>
                  <a:gd name="connsiteX11" fmla="*/ 652179 w 2089504"/>
                  <a:gd name="connsiteY11" fmla="*/ 1146095 h 2187425"/>
                  <a:gd name="connsiteX12" fmla="*/ 320043 w 2089504"/>
                  <a:gd name="connsiteY12" fmla="*/ 1105091 h 2187425"/>
                  <a:gd name="connsiteX13" fmla="*/ 207 w 2089504"/>
                  <a:gd name="connsiteY13" fmla="*/ 1057938 h 2187425"/>
                  <a:gd name="connsiteX0" fmla="*/ 2068 w 2091365"/>
                  <a:gd name="connsiteY0" fmla="*/ 1057938 h 2187425"/>
                  <a:gd name="connsiteX1" fmla="*/ 237463 w 2091365"/>
                  <a:gd name="connsiteY1" fmla="*/ 395715 h 2187425"/>
                  <a:gd name="connsiteX2" fmla="*/ 566525 w 2091365"/>
                  <a:gd name="connsiteY2" fmla="*/ 131278 h 2187425"/>
                  <a:gd name="connsiteX3" fmla="*/ 1099331 w 2091365"/>
                  <a:gd name="connsiteY3" fmla="*/ 194 h 2187425"/>
                  <a:gd name="connsiteX4" fmla="*/ 2058483 w 2091365"/>
                  <a:gd name="connsiteY4" fmla="*/ 641240 h 2187425"/>
                  <a:gd name="connsiteX5" fmla="*/ 1420179 w 2091365"/>
                  <a:gd name="connsiteY5" fmla="*/ 1844978 h 2187425"/>
                  <a:gd name="connsiteX6" fmla="*/ 1339122 w 2091365"/>
                  <a:gd name="connsiteY6" fmla="*/ 2180973 h 2187425"/>
                  <a:gd name="connsiteX7" fmla="*/ 713597 w 2091365"/>
                  <a:gd name="connsiteY7" fmla="*/ 2187078 h 2187425"/>
                  <a:gd name="connsiteX8" fmla="*/ 748766 w 2091365"/>
                  <a:gd name="connsiteY8" fmla="*/ 1640357 h 2187425"/>
                  <a:gd name="connsiteX9" fmla="*/ 1250727 w 2091365"/>
                  <a:gd name="connsiteY9" fmla="*/ 713169 h 2187425"/>
                  <a:gd name="connsiteX10" fmla="*/ 761555 w 2091365"/>
                  <a:gd name="connsiteY10" fmla="*/ 770717 h 2187425"/>
                  <a:gd name="connsiteX11" fmla="*/ 654040 w 2091365"/>
                  <a:gd name="connsiteY11" fmla="*/ 1146095 h 2187425"/>
                  <a:gd name="connsiteX12" fmla="*/ 321904 w 2091365"/>
                  <a:gd name="connsiteY12" fmla="*/ 1105091 h 2187425"/>
                  <a:gd name="connsiteX13" fmla="*/ 2068 w 2091365"/>
                  <a:gd name="connsiteY13" fmla="*/ 1057938 h 2187425"/>
                  <a:gd name="connsiteX0" fmla="*/ 2068 w 2091365"/>
                  <a:gd name="connsiteY0" fmla="*/ 1057938 h 2187425"/>
                  <a:gd name="connsiteX1" fmla="*/ 237463 w 2091365"/>
                  <a:gd name="connsiteY1" fmla="*/ 395715 h 2187425"/>
                  <a:gd name="connsiteX2" fmla="*/ 566525 w 2091365"/>
                  <a:gd name="connsiteY2" fmla="*/ 131278 h 2187425"/>
                  <a:gd name="connsiteX3" fmla="*/ 1099331 w 2091365"/>
                  <a:gd name="connsiteY3" fmla="*/ 194 h 2187425"/>
                  <a:gd name="connsiteX4" fmla="*/ 2058483 w 2091365"/>
                  <a:gd name="connsiteY4" fmla="*/ 641240 h 2187425"/>
                  <a:gd name="connsiteX5" fmla="*/ 1420179 w 2091365"/>
                  <a:gd name="connsiteY5" fmla="*/ 1844978 h 2187425"/>
                  <a:gd name="connsiteX6" fmla="*/ 1339122 w 2091365"/>
                  <a:gd name="connsiteY6" fmla="*/ 2180973 h 2187425"/>
                  <a:gd name="connsiteX7" fmla="*/ 713597 w 2091365"/>
                  <a:gd name="connsiteY7" fmla="*/ 2187078 h 2187425"/>
                  <a:gd name="connsiteX8" fmla="*/ 748766 w 2091365"/>
                  <a:gd name="connsiteY8" fmla="*/ 1640357 h 2187425"/>
                  <a:gd name="connsiteX9" fmla="*/ 1250727 w 2091365"/>
                  <a:gd name="connsiteY9" fmla="*/ 713169 h 2187425"/>
                  <a:gd name="connsiteX10" fmla="*/ 761555 w 2091365"/>
                  <a:gd name="connsiteY10" fmla="*/ 770717 h 2187425"/>
                  <a:gd name="connsiteX11" fmla="*/ 654040 w 2091365"/>
                  <a:gd name="connsiteY11" fmla="*/ 1146095 h 2187425"/>
                  <a:gd name="connsiteX12" fmla="*/ 321904 w 2091365"/>
                  <a:gd name="connsiteY12" fmla="*/ 1105091 h 2187425"/>
                  <a:gd name="connsiteX13" fmla="*/ 2068 w 2091365"/>
                  <a:gd name="connsiteY13" fmla="*/ 1057938 h 2187425"/>
                  <a:gd name="connsiteX0" fmla="*/ 180 w 2089477"/>
                  <a:gd name="connsiteY0" fmla="*/ 1057938 h 2187425"/>
                  <a:gd name="connsiteX1" fmla="*/ 235575 w 2089477"/>
                  <a:gd name="connsiteY1" fmla="*/ 395715 h 2187425"/>
                  <a:gd name="connsiteX2" fmla="*/ 564637 w 2089477"/>
                  <a:gd name="connsiteY2" fmla="*/ 131278 h 2187425"/>
                  <a:gd name="connsiteX3" fmla="*/ 1097443 w 2089477"/>
                  <a:gd name="connsiteY3" fmla="*/ 194 h 2187425"/>
                  <a:gd name="connsiteX4" fmla="*/ 2056595 w 2089477"/>
                  <a:gd name="connsiteY4" fmla="*/ 641240 h 2187425"/>
                  <a:gd name="connsiteX5" fmla="*/ 1418291 w 2089477"/>
                  <a:gd name="connsiteY5" fmla="*/ 1844978 h 2187425"/>
                  <a:gd name="connsiteX6" fmla="*/ 1337234 w 2089477"/>
                  <a:gd name="connsiteY6" fmla="*/ 2180973 h 2187425"/>
                  <a:gd name="connsiteX7" fmla="*/ 711709 w 2089477"/>
                  <a:gd name="connsiteY7" fmla="*/ 2187078 h 2187425"/>
                  <a:gd name="connsiteX8" fmla="*/ 746878 w 2089477"/>
                  <a:gd name="connsiteY8" fmla="*/ 1640357 h 2187425"/>
                  <a:gd name="connsiteX9" fmla="*/ 1248839 w 2089477"/>
                  <a:gd name="connsiteY9" fmla="*/ 713169 h 2187425"/>
                  <a:gd name="connsiteX10" fmla="*/ 759667 w 2089477"/>
                  <a:gd name="connsiteY10" fmla="*/ 770717 h 2187425"/>
                  <a:gd name="connsiteX11" fmla="*/ 652152 w 2089477"/>
                  <a:gd name="connsiteY11" fmla="*/ 1146095 h 2187425"/>
                  <a:gd name="connsiteX12" fmla="*/ 320016 w 2089477"/>
                  <a:gd name="connsiteY12" fmla="*/ 1105091 h 2187425"/>
                  <a:gd name="connsiteX13" fmla="*/ 180 w 2089477"/>
                  <a:gd name="connsiteY13" fmla="*/ 1057938 h 2187425"/>
                  <a:gd name="connsiteX0" fmla="*/ 180 w 2089477"/>
                  <a:gd name="connsiteY0" fmla="*/ 1057938 h 2187425"/>
                  <a:gd name="connsiteX1" fmla="*/ 235575 w 2089477"/>
                  <a:gd name="connsiteY1" fmla="*/ 395715 h 2187425"/>
                  <a:gd name="connsiteX2" fmla="*/ 564637 w 2089477"/>
                  <a:gd name="connsiteY2" fmla="*/ 131278 h 2187425"/>
                  <a:gd name="connsiteX3" fmla="*/ 1097443 w 2089477"/>
                  <a:gd name="connsiteY3" fmla="*/ 194 h 2187425"/>
                  <a:gd name="connsiteX4" fmla="*/ 2056595 w 2089477"/>
                  <a:gd name="connsiteY4" fmla="*/ 641240 h 2187425"/>
                  <a:gd name="connsiteX5" fmla="*/ 1418291 w 2089477"/>
                  <a:gd name="connsiteY5" fmla="*/ 1844978 h 2187425"/>
                  <a:gd name="connsiteX6" fmla="*/ 1337234 w 2089477"/>
                  <a:gd name="connsiteY6" fmla="*/ 2180973 h 2187425"/>
                  <a:gd name="connsiteX7" fmla="*/ 711709 w 2089477"/>
                  <a:gd name="connsiteY7" fmla="*/ 2187078 h 2187425"/>
                  <a:gd name="connsiteX8" fmla="*/ 746878 w 2089477"/>
                  <a:gd name="connsiteY8" fmla="*/ 1640357 h 2187425"/>
                  <a:gd name="connsiteX9" fmla="*/ 1248839 w 2089477"/>
                  <a:gd name="connsiteY9" fmla="*/ 713169 h 2187425"/>
                  <a:gd name="connsiteX10" fmla="*/ 759667 w 2089477"/>
                  <a:gd name="connsiteY10" fmla="*/ 770717 h 2187425"/>
                  <a:gd name="connsiteX11" fmla="*/ 652152 w 2089477"/>
                  <a:gd name="connsiteY11" fmla="*/ 1146095 h 2187425"/>
                  <a:gd name="connsiteX12" fmla="*/ 320016 w 2089477"/>
                  <a:gd name="connsiteY12" fmla="*/ 1105091 h 2187425"/>
                  <a:gd name="connsiteX13" fmla="*/ 180 w 2089477"/>
                  <a:gd name="connsiteY13" fmla="*/ 1057938 h 2187425"/>
                  <a:gd name="connsiteX0" fmla="*/ 180 w 2089477"/>
                  <a:gd name="connsiteY0" fmla="*/ 1057938 h 2187425"/>
                  <a:gd name="connsiteX1" fmla="*/ 235575 w 2089477"/>
                  <a:gd name="connsiteY1" fmla="*/ 395715 h 2187425"/>
                  <a:gd name="connsiteX2" fmla="*/ 564637 w 2089477"/>
                  <a:gd name="connsiteY2" fmla="*/ 131278 h 2187425"/>
                  <a:gd name="connsiteX3" fmla="*/ 1097443 w 2089477"/>
                  <a:gd name="connsiteY3" fmla="*/ 194 h 2187425"/>
                  <a:gd name="connsiteX4" fmla="*/ 2056595 w 2089477"/>
                  <a:gd name="connsiteY4" fmla="*/ 641240 h 2187425"/>
                  <a:gd name="connsiteX5" fmla="*/ 1418291 w 2089477"/>
                  <a:gd name="connsiteY5" fmla="*/ 1844978 h 2187425"/>
                  <a:gd name="connsiteX6" fmla="*/ 1337234 w 2089477"/>
                  <a:gd name="connsiteY6" fmla="*/ 2180973 h 2187425"/>
                  <a:gd name="connsiteX7" fmla="*/ 711709 w 2089477"/>
                  <a:gd name="connsiteY7" fmla="*/ 2187078 h 2187425"/>
                  <a:gd name="connsiteX8" fmla="*/ 746878 w 2089477"/>
                  <a:gd name="connsiteY8" fmla="*/ 1640357 h 2187425"/>
                  <a:gd name="connsiteX9" fmla="*/ 1248839 w 2089477"/>
                  <a:gd name="connsiteY9" fmla="*/ 713169 h 2187425"/>
                  <a:gd name="connsiteX10" fmla="*/ 759667 w 2089477"/>
                  <a:gd name="connsiteY10" fmla="*/ 770717 h 2187425"/>
                  <a:gd name="connsiteX11" fmla="*/ 652152 w 2089477"/>
                  <a:gd name="connsiteY11" fmla="*/ 1146095 h 2187425"/>
                  <a:gd name="connsiteX12" fmla="*/ 320016 w 2089477"/>
                  <a:gd name="connsiteY12" fmla="*/ 1105091 h 2187425"/>
                  <a:gd name="connsiteX13" fmla="*/ 180 w 2089477"/>
                  <a:gd name="connsiteY13" fmla="*/ 1057938 h 2187425"/>
                  <a:gd name="connsiteX0" fmla="*/ 180 w 2089477"/>
                  <a:gd name="connsiteY0" fmla="*/ 1057938 h 2187425"/>
                  <a:gd name="connsiteX1" fmla="*/ 235575 w 2089477"/>
                  <a:gd name="connsiteY1" fmla="*/ 395715 h 2187425"/>
                  <a:gd name="connsiteX2" fmla="*/ 564637 w 2089477"/>
                  <a:gd name="connsiteY2" fmla="*/ 131278 h 2187425"/>
                  <a:gd name="connsiteX3" fmla="*/ 1097443 w 2089477"/>
                  <a:gd name="connsiteY3" fmla="*/ 194 h 2187425"/>
                  <a:gd name="connsiteX4" fmla="*/ 2056595 w 2089477"/>
                  <a:gd name="connsiteY4" fmla="*/ 641240 h 2187425"/>
                  <a:gd name="connsiteX5" fmla="*/ 1418291 w 2089477"/>
                  <a:gd name="connsiteY5" fmla="*/ 1844978 h 2187425"/>
                  <a:gd name="connsiteX6" fmla="*/ 1337234 w 2089477"/>
                  <a:gd name="connsiteY6" fmla="*/ 2180973 h 2187425"/>
                  <a:gd name="connsiteX7" fmla="*/ 711709 w 2089477"/>
                  <a:gd name="connsiteY7" fmla="*/ 2187078 h 2187425"/>
                  <a:gd name="connsiteX8" fmla="*/ 746878 w 2089477"/>
                  <a:gd name="connsiteY8" fmla="*/ 1640357 h 2187425"/>
                  <a:gd name="connsiteX9" fmla="*/ 1248839 w 2089477"/>
                  <a:gd name="connsiteY9" fmla="*/ 713169 h 2187425"/>
                  <a:gd name="connsiteX10" fmla="*/ 759667 w 2089477"/>
                  <a:gd name="connsiteY10" fmla="*/ 770717 h 2187425"/>
                  <a:gd name="connsiteX11" fmla="*/ 652152 w 2089477"/>
                  <a:gd name="connsiteY11" fmla="*/ 1146095 h 2187425"/>
                  <a:gd name="connsiteX12" fmla="*/ 320016 w 2089477"/>
                  <a:gd name="connsiteY12" fmla="*/ 1105091 h 2187425"/>
                  <a:gd name="connsiteX13" fmla="*/ 180 w 2089477"/>
                  <a:gd name="connsiteY13" fmla="*/ 1057938 h 2187425"/>
                  <a:gd name="connsiteX0" fmla="*/ 180 w 2089477"/>
                  <a:gd name="connsiteY0" fmla="*/ 1057938 h 2187425"/>
                  <a:gd name="connsiteX1" fmla="*/ 235575 w 2089477"/>
                  <a:gd name="connsiteY1" fmla="*/ 395715 h 2187425"/>
                  <a:gd name="connsiteX2" fmla="*/ 564637 w 2089477"/>
                  <a:gd name="connsiteY2" fmla="*/ 131278 h 2187425"/>
                  <a:gd name="connsiteX3" fmla="*/ 1097443 w 2089477"/>
                  <a:gd name="connsiteY3" fmla="*/ 194 h 2187425"/>
                  <a:gd name="connsiteX4" fmla="*/ 2056595 w 2089477"/>
                  <a:gd name="connsiteY4" fmla="*/ 641240 h 2187425"/>
                  <a:gd name="connsiteX5" fmla="*/ 1418291 w 2089477"/>
                  <a:gd name="connsiteY5" fmla="*/ 1844978 h 2187425"/>
                  <a:gd name="connsiteX6" fmla="*/ 1337234 w 2089477"/>
                  <a:gd name="connsiteY6" fmla="*/ 2180973 h 2187425"/>
                  <a:gd name="connsiteX7" fmla="*/ 711709 w 2089477"/>
                  <a:gd name="connsiteY7" fmla="*/ 2187078 h 2187425"/>
                  <a:gd name="connsiteX8" fmla="*/ 746878 w 2089477"/>
                  <a:gd name="connsiteY8" fmla="*/ 1640357 h 2187425"/>
                  <a:gd name="connsiteX9" fmla="*/ 1248839 w 2089477"/>
                  <a:gd name="connsiteY9" fmla="*/ 713169 h 2187425"/>
                  <a:gd name="connsiteX10" fmla="*/ 759667 w 2089477"/>
                  <a:gd name="connsiteY10" fmla="*/ 770717 h 2187425"/>
                  <a:gd name="connsiteX11" fmla="*/ 652152 w 2089477"/>
                  <a:gd name="connsiteY11" fmla="*/ 1146095 h 2187425"/>
                  <a:gd name="connsiteX12" fmla="*/ 320016 w 2089477"/>
                  <a:gd name="connsiteY12" fmla="*/ 1105091 h 2187425"/>
                  <a:gd name="connsiteX13" fmla="*/ 180 w 2089477"/>
                  <a:gd name="connsiteY13" fmla="*/ 1057938 h 2187425"/>
                  <a:gd name="connsiteX0" fmla="*/ 180 w 2089477"/>
                  <a:gd name="connsiteY0" fmla="*/ 1057938 h 2187425"/>
                  <a:gd name="connsiteX1" fmla="*/ 235575 w 2089477"/>
                  <a:gd name="connsiteY1" fmla="*/ 395715 h 2187425"/>
                  <a:gd name="connsiteX2" fmla="*/ 564637 w 2089477"/>
                  <a:gd name="connsiteY2" fmla="*/ 131278 h 2187425"/>
                  <a:gd name="connsiteX3" fmla="*/ 1097443 w 2089477"/>
                  <a:gd name="connsiteY3" fmla="*/ 194 h 2187425"/>
                  <a:gd name="connsiteX4" fmla="*/ 2056595 w 2089477"/>
                  <a:gd name="connsiteY4" fmla="*/ 641240 h 2187425"/>
                  <a:gd name="connsiteX5" fmla="*/ 1418291 w 2089477"/>
                  <a:gd name="connsiteY5" fmla="*/ 1844978 h 2187425"/>
                  <a:gd name="connsiteX6" fmla="*/ 1337234 w 2089477"/>
                  <a:gd name="connsiteY6" fmla="*/ 2180973 h 2187425"/>
                  <a:gd name="connsiteX7" fmla="*/ 711709 w 2089477"/>
                  <a:gd name="connsiteY7" fmla="*/ 2187078 h 2187425"/>
                  <a:gd name="connsiteX8" fmla="*/ 746878 w 2089477"/>
                  <a:gd name="connsiteY8" fmla="*/ 1640357 h 2187425"/>
                  <a:gd name="connsiteX9" fmla="*/ 1248839 w 2089477"/>
                  <a:gd name="connsiteY9" fmla="*/ 713169 h 2187425"/>
                  <a:gd name="connsiteX10" fmla="*/ 759667 w 2089477"/>
                  <a:gd name="connsiteY10" fmla="*/ 770717 h 2187425"/>
                  <a:gd name="connsiteX11" fmla="*/ 652152 w 2089477"/>
                  <a:gd name="connsiteY11" fmla="*/ 1146095 h 2187425"/>
                  <a:gd name="connsiteX12" fmla="*/ 320016 w 2089477"/>
                  <a:gd name="connsiteY12" fmla="*/ 1105091 h 2187425"/>
                  <a:gd name="connsiteX13" fmla="*/ 180 w 2089477"/>
                  <a:gd name="connsiteY13" fmla="*/ 1057938 h 2187425"/>
                  <a:gd name="connsiteX0" fmla="*/ 180 w 2089477"/>
                  <a:gd name="connsiteY0" fmla="*/ 1057938 h 2187425"/>
                  <a:gd name="connsiteX1" fmla="*/ 235575 w 2089477"/>
                  <a:gd name="connsiteY1" fmla="*/ 395715 h 2187425"/>
                  <a:gd name="connsiteX2" fmla="*/ 564637 w 2089477"/>
                  <a:gd name="connsiteY2" fmla="*/ 131278 h 2187425"/>
                  <a:gd name="connsiteX3" fmla="*/ 1097443 w 2089477"/>
                  <a:gd name="connsiteY3" fmla="*/ 194 h 2187425"/>
                  <a:gd name="connsiteX4" fmla="*/ 2056595 w 2089477"/>
                  <a:gd name="connsiteY4" fmla="*/ 641240 h 2187425"/>
                  <a:gd name="connsiteX5" fmla="*/ 1418291 w 2089477"/>
                  <a:gd name="connsiteY5" fmla="*/ 1844978 h 2187425"/>
                  <a:gd name="connsiteX6" fmla="*/ 1337234 w 2089477"/>
                  <a:gd name="connsiteY6" fmla="*/ 2180973 h 2187425"/>
                  <a:gd name="connsiteX7" fmla="*/ 711709 w 2089477"/>
                  <a:gd name="connsiteY7" fmla="*/ 2187078 h 2187425"/>
                  <a:gd name="connsiteX8" fmla="*/ 746878 w 2089477"/>
                  <a:gd name="connsiteY8" fmla="*/ 1640357 h 2187425"/>
                  <a:gd name="connsiteX9" fmla="*/ 1248839 w 2089477"/>
                  <a:gd name="connsiteY9" fmla="*/ 713169 h 2187425"/>
                  <a:gd name="connsiteX10" fmla="*/ 759667 w 2089477"/>
                  <a:gd name="connsiteY10" fmla="*/ 770717 h 2187425"/>
                  <a:gd name="connsiteX11" fmla="*/ 652152 w 2089477"/>
                  <a:gd name="connsiteY11" fmla="*/ 1146095 h 2187425"/>
                  <a:gd name="connsiteX12" fmla="*/ 320016 w 2089477"/>
                  <a:gd name="connsiteY12" fmla="*/ 1105091 h 2187425"/>
                  <a:gd name="connsiteX13" fmla="*/ 180 w 2089477"/>
                  <a:gd name="connsiteY13" fmla="*/ 1057938 h 2187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89477" h="2187425">
                    <a:moveTo>
                      <a:pt x="180" y="1057938"/>
                    </a:moveTo>
                    <a:cubicBezTo>
                      <a:pt x="-3260" y="1043377"/>
                      <a:pt x="41601" y="614747"/>
                      <a:pt x="235575" y="395715"/>
                    </a:cubicBezTo>
                    <a:cubicBezTo>
                      <a:pt x="333909" y="267339"/>
                      <a:pt x="463250" y="195079"/>
                      <a:pt x="564637" y="131278"/>
                    </a:cubicBezTo>
                    <a:cubicBezTo>
                      <a:pt x="636170" y="90935"/>
                      <a:pt x="845586" y="-4870"/>
                      <a:pt x="1097443" y="194"/>
                    </a:cubicBezTo>
                    <a:cubicBezTo>
                      <a:pt x="1349300" y="5258"/>
                      <a:pt x="1892637" y="131658"/>
                      <a:pt x="2056595" y="641240"/>
                    </a:cubicBezTo>
                    <a:cubicBezTo>
                      <a:pt x="2243286" y="1453329"/>
                      <a:pt x="1581347" y="1698127"/>
                      <a:pt x="1418291" y="1844978"/>
                    </a:cubicBezTo>
                    <a:cubicBezTo>
                      <a:pt x="1328771" y="1940675"/>
                      <a:pt x="1339899" y="2181506"/>
                      <a:pt x="1337234" y="2180973"/>
                    </a:cubicBezTo>
                    <a:cubicBezTo>
                      <a:pt x="1334569" y="2180440"/>
                      <a:pt x="943851" y="2189258"/>
                      <a:pt x="711709" y="2187078"/>
                    </a:cubicBezTo>
                    <a:cubicBezTo>
                      <a:pt x="719358" y="1983474"/>
                      <a:pt x="691993" y="1886008"/>
                      <a:pt x="746878" y="1640357"/>
                    </a:cubicBezTo>
                    <a:cubicBezTo>
                      <a:pt x="846524" y="1279607"/>
                      <a:pt x="1560554" y="1117665"/>
                      <a:pt x="1248839" y="713169"/>
                    </a:cubicBezTo>
                    <a:cubicBezTo>
                      <a:pt x="1100029" y="513296"/>
                      <a:pt x="800901" y="680168"/>
                      <a:pt x="759667" y="770717"/>
                    </a:cubicBezTo>
                    <a:cubicBezTo>
                      <a:pt x="660219" y="932392"/>
                      <a:pt x="672141" y="1066387"/>
                      <a:pt x="652152" y="1146095"/>
                    </a:cubicBezTo>
                    <a:lnTo>
                      <a:pt x="320016" y="1105091"/>
                    </a:lnTo>
                    <a:cubicBezTo>
                      <a:pt x="228018" y="1090201"/>
                      <a:pt x="3620" y="1072499"/>
                      <a:pt x="180" y="1057938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2">
                      <a:lumMod val="52000"/>
                    </a:schemeClr>
                  </a:gs>
                  <a:gs pos="0">
                    <a:schemeClr val="bg2">
                      <a:lumMod val="37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3313805" y="3987800"/>
                <a:ext cx="623026" cy="584200"/>
              </a:xfrm>
              <a:prstGeom prst="rect">
                <a:avLst/>
              </a:prstGeom>
              <a:gradFill>
                <a:gsLst>
                  <a:gs pos="100000">
                    <a:schemeClr val="bg2">
                      <a:lumMod val="39000"/>
                    </a:schemeClr>
                  </a:gs>
                  <a:gs pos="0">
                    <a:schemeClr val="bg2">
                      <a:lumMod val="37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514600" y="1143000"/>
              <a:ext cx="2513730" cy="3505199"/>
              <a:chOff x="2590800" y="1676400"/>
              <a:chExt cx="2088754" cy="2895599"/>
            </a:xfrm>
          </p:grpSpPr>
          <p:sp>
            <p:nvSpPr>
              <p:cNvPr id="14" name="Oval 1"/>
              <p:cNvSpPr/>
              <p:nvPr/>
            </p:nvSpPr>
            <p:spPr>
              <a:xfrm>
                <a:off x="2590800" y="1676400"/>
                <a:ext cx="2088754" cy="2188704"/>
              </a:xfrm>
              <a:custGeom>
                <a:avLst/>
                <a:gdLst>
                  <a:gd name="connsiteX0" fmla="*/ 0 w 2327689"/>
                  <a:gd name="connsiteY0" fmla="*/ 1314194 h 2628387"/>
                  <a:gd name="connsiteX1" fmla="*/ 1163845 w 2327689"/>
                  <a:gd name="connsiteY1" fmla="*/ 0 h 2628387"/>
                  <a:gd name="connsiteX2" fmla="*/ 2327690 w 2327689"/>
                  <a:gd name="connsiteY2" fmla="*/ 1314194 h 2628387"/>
                  <a:gd name="connsiteX3" fmla="*/ 1163845 w 2327689"/>
                  <a:gd name="connsiteY3" fmla="*/ 2628388 h 2628387"/>
                  <a:gd name="connsiteX4" fmla="*/ 0 w 2327689"/>
                  <a:gd name="connsiteY4" fmla="*/ 1314194 h 2628387"/>
                  <a:gd name="connsiteX0" fmla="*/ 0 w 2327690"/>
                  <a:gd name="connsiteY0" fmla="*/ 1314909 h 2629103"/>
                  <a:gd name="connsiteX1" fmla="*/ 1163845 w 2327690"/>
                  <a:gd name="connsiteY1" fmla="*/ 715 h 2629103"/>
                  <a:gd name="connsiteX2" fmla="*/ 2327690 w 2327690"/>
                  <a:gd name="connsiteY2" fmla="*/ 1314909 h 2629103"/>
                  <a:gd name="connsiteX3" fmla="*/ 1163845 w 2327690"/>
                  <a:gd name="connsiteY3" fmla="*/ 2629103 h 2629103"/>
                  <a:gd name="connsiteX4" fmla="*/ 0 w 2327690"/>
                  <a:gd name="connsiteY4" fmla="*/ 1314909 h 2629103"/>
                  <a:gd name="connsiteX0" fmla="*/ 0 w 2327690"/>
                  <a:gd name="connsiteY0" fmla="*/ 1317752 h 2631946"/>
                  <a:gd name="connsiteX1" fmla="*/ 1163845 w 2327690"/>
                  <a:gd name="connsiteY1" fmla="*/ 3558 h 2631946"/>
                  <a:gd name="connsiteX2" fmla="*/ 2327690 w 2327690"/>
                  <a:gd name="connsiteY2" fmla="*/ 1317752 h 2631946"/>
                  <a:gd name="connsiteX3" fmla="*/ 1163845 w 2327690"/>
                  <a:gd name="connsiteY3" fmla="*/ 2631946 h 2631946"/>
                  <a:gd name="connsiteX4" fmla="*/ 0 w 2327690"/>
                  <a:gd name="connsiteY4" fmla="*/ 1317752 h 2631946"/>
                  <a:gd name="connsiteX0" fmla="*/ 0 w 2327690"/>
                  <a:gd name="connsiteY0" fmla="*/ 1314910 h 2629104"/>
                  <a:gd name="connsiteX1" fmla="*/ 1163845 w 2327690"/>
                  <a:gd name="connsiteY1" fmla="*/ 716 h 2629104"/>
                  <a:gd name="connsiteX2" fmla="*/ 2327690 w 2327690"/>
                  <a:gd name="connsiteY2" fmla="*/ 1314910 h 2629104"/>
                  <a:gd name="connsiteX3" fmla="*/ 1163845 w 2327690"/>
                  <a:gd name="connsiteY3" fmla="*/ 2629104 h 2629104"/>
                  <a:gd name="connsiteX4" fmla="*/ 0 w 2327690"/>
                  <a:gd name="connsiteY4" fmla="*/ 1314910 h 2629104"/>
                  <a:gd name="connsiteX0" fmla="*/ 0 w 2298987"/>
                  <a:gd name="connsiteY0" fmla="*/ 1314225 h 2628447"/>
                  <a:gd name="connsiteX1" fmla="*/ 1163845 w 2298987"/>
                  <a:gd name="connsiteY1" fmla="*/ 31 h 2628447"/>
                  <a:gd name="connsiteX2" fmla="*/ 2298987 w 2298987"/>
                  <a:gd name="connsiteY2" fmla="*/ 1285522 h 2628447"/>
                  <a:gd name="connsiteX3" fmla="*/ 1163845 w 2298987"/>
                  <a:gd name="connsiteY3" fmla="*/ 2628419 h 2628447"/>
                  <a:gd name="connsiteX4" fmla="*/ 0 w 2298987"/>
                  <a:gd name="connsiteY4" fmla="*/ 1314225 h 2628447"/>
                  <a:gd name="connsiteX0" fmla="*/ 0 w 2356393"/>
                  <a:gd name="connsiteY0" fmla="*/ 1314244 h 2628485"/>
                  <a:gd name="connsiteX1" fmla="*/ 1163845 w 2356393"/>
                  <a:gd name="connsiteY1" fmla="*/ 50 h 2628485"/>
                  <a:gd name="connsiteX2" fmla="*/ 2356393 w 2356393"/>
                  <a:gd name="connsiteY2" fmla="*/ 1277340 h 2628485"/>
                  <a:gd name="connsiteX3" fmla="*/ 1163845 w 2356393"/>
                  <a:gd name="connsiteY3" fmla="*/ 2628438 h 2628485"/>
                  <a:gd name="connsiteX4" fmla="*/ 0 w 2356393"/>
                  <a:gd name="connsiteY4" fmla="*/ 1314244 h 2628485"/>
                  <a:gd name="connsiteX0" fmla="*/ 0 w 2356393"/>
                  <a:gd name="connsiteY0" fmla="*/ 1314266 h 2628507"/>
                  <a:gd name="connsiteX1" fmla="*/ 1163845 w 2356393"/>
                  <a:gd name="connsiteY1" fmla="*/ 72 h 2628507"/>
                  <a:gd name="connsiteX2" fmla="*/ 2356393 w 2356393"/>
                  <a:gd name="connsiteY2" fmla="*/ 1277362 h 2628507"/>
                  <a:gd name="connsiteX3" fmla="*/ 1163845 w 2356393"/>
                  <a:gd name="connsiteY3" fmla="*/ 2628460 h 2628507"/>
                  <a:gd name="connsiteX4" fmla="*/ 0 w 2356393"/>
                  <a:gd name="connsiteY4" fmla="*/ 1314266 h 2628507"/>
                  <a:gd name="connsiteX0" fmla="*/ 252 w 2356645"/>
                  <a:gd name="connsiteY0" fmla="*/ 1314266 h 2628625"/>
                  <a:gd name="connsiteX1" fmla="*/ 1164097 w 2356645"/>
                  <a:gd name="connsiteY1" fmla="*/ 72 h 2628625"/>
                  <a:gd name="connsiteX2" fmla="*/ 2356645 w 2356645"/>
                  <a:gd name="connsiteY2" fmla="*/ 1277362 h 2628625"/>
                  <a:gd name="connsiteX3" fmla="*/ 1164097 w 2356645"/>
                  <a:gd name="connsiteY3" fmla="*/ 2628460 h 2628625"/>
                  <a:gd name="connsiteX4" fmla="*/ 252 w 2356645"/>
                  <a:gd name="connsiteY4" fmla="*/ 1314266 h 2628625"/>
                  <a:gd name="connsiteX0" fmla="*/ 45100 w 2401493"/>
                  <a:gd name="connsiteY0" fmla="*/ 1354488 h 2668711"/>
                  <a:gd name="connsiteX1" fmla="*/ 332132 w 2401493"/>
                  <a:gd name="connsiteY1" fmla="*/ 413435 h 2668711"/>
                  <a:gd name="connsiteX2" fmla="*/ 1208945 w 2401493"/>
                  <a:gd name="connsiteY2" fmla="*/ 40294 h 2668711"/>
                  <a:gd name="connsiteX3" fmla="*/ 2401493 w 2401493"/>
                  <a:gd name="connsiteY3" fmla="*/ 1317584 h 2668711"/>
                  <a:gd name="connsiteX4" fmla="*/ 1208945 w 2401493"/>
                  <a:gd name="connsiteY4" fmla="*/ 2668682 h 2668711"/>
                  <a:gd name="connsiteX5" fmla="*/ 45100 w 2401493"/>
                  <a:gd name="connsiteY5" fmla="*/ 1354488 h 2668711"/>
                  <a:gd name="connsiteX0" fmla="*/ 45100 w 2401493"/>
                  <a:gd name="connsiteY0" fmla="*/ 1349001 h 2663224"/>
                  <a:gd name="connsiteX1" fmla="*/ 332132 w 2401493"/>
                  <a:gd name="connsiteY1" fmla="*/ 407948 h 2663224"/>
                  <a:gd name="connsiteX2" fmla="*/ 1208945 w 2401493"/>
                  <a:gd name="connsiteY2" fmla="*/ 34807 h 2663224"/>
                  <a:gd name="connsiteX3" fmla="*/ 2401493 w 2401493"/>
                  <a:gd name="connsiteY3" fmla="*/ 1312097 h 2663224"/>
                  <a:gd name="connsiteX4" fmla="*/ 1208945 w 2401493"/>
                  <a:gd name="connsiteY4" fmla="*/ 2663195 h 2663224"/>
                  <a:gd name="connsiteX5" fmla="*/ 45100 w 2401493"/>
                  <a:gd name="connsiteY5" fmla="*/ 1349001 h 2663224"/>
                  <a:gd name="connsiteX0" fmla="*/ 45100 w 2401493"/>
                  <a:gd name="connsiteY0" fmla="*/ 1316271 h 2630494"/>
                  <a:gd name="connsiteX1" fmla="*/ 332132 w 2401493"/>
                  <a:gd name="connsiteY1" fmla="*/ 375218 h 2630494"/>
                  <a:gd name="connsiteX2" fmla="*/ 1208945 w 2401493"/>
                  <a:gd name="connsiteY2" fmla="*/ 2077 h 2630494"/>
                  <a:gd name="connsiteX3" fmla="*/ 2401493 w 2401493"/>
                  <a:gd name="connsiteY3" fmla="*/ 1279367 h 2630494"/>
                  <a:gd name="connsiteX4" fmla="*/ 1208945 w 2401493"/>
                  <a:gd name="connsiteY4" fmla="*/ 2630465 h 2630494"/>
                  <a:gd name="connsiteX5" fmla="*/ 45100 w 2401493"/>
                  <a:gd name="connsiteY5" fmla="*/ 1316271 h 2630494"/>
                  <a:gd name="connsiteX0" fmla="*/ 50539 w 2365928"/>
                  <a:gd name="connsiteY0" fmla="*/ 1037441 h 2632207"/>
                  <a:gd name="connsiteX1" fmla="*/ 296567 w 2365928"/>
                  <a:gd name="connsiteY1" fmla="*/ 375218 h 2632207"/>
                  <a:gd name="connsiteX2" fmla="*/ 1173380 w 2365928"/>
                  <a:gd name="connsiteY2" fmla="*/ 2077 h 2632207"/>
                  <a:gd name="connsiteX3" fmla="*/ 2365928 w 2365928"/>
                  <a:gd name="connsiteY3" fmla="*/ 1279367 h 2632207"/>
                  <a:gd name="connsiteX4" fmla="*/ 1173380 w 2365928"/>
                  <a:gd name="connsiteY4" fmla="*/ 2630465 h 2632207"/>
                  <a:gd name="connsiteX5" fmla="*/ 50539 w 2365928"/>
                  <a:gd name="connsiteY5" fmla="*/ 1037441 h 2632207"/>
                  <a:gd name="connsiteX0" fmla="*/ 653 w 2316042"/>
                  <a:gd name="connsiteY0" fmla="*/ 1037441 h 2632207"/>
                  <a:gd name="connsiteX1" fmla="*/ 246681 w 2316042"/>
                  <a:gd name="connsiteY1" fmla="*/ 375218 h 2632207"/>
                  <a:gd name="connsiteX2" fmla="*/ 1123494 w 2316042"/>
                  <a:gd name="connsiteY2" fmla="*/ 2077 h 2632207"/>
                  <a:gd name="connsiteX3" fmla="*/ 2316042 w 2316042"/>
                  <a:gd name="connsiteY3" fmla="*/ 1279367 h 2632207"/>
                  <a:gd name="connsiteX4" fmla="*/ 1123494 w 2316042"/>
                  <a:gd name="connsiteY4" fmla="*/ 2630465 h 2632207"/>
                  <a:gd name="connsiteX5" fmla="*/ 653 w 2316042"/>
                  <a:gd name="connsiteY5" fmla="*/ 1037441 h 2632207"/>
                  <a:gd name="connsiteX0" fmla="*/ 1592 w 2316981"/>
                  <a:gd name="connsiteY0" fmla="*/ 1037441 h 2630987"/>
                  <a:gd name="connsiteX1" fmla="*/ 247620 w 2316981"/>
                  <a:gd name="connsiteY1" fmla="*/ 375218 h 2630987"/>
                  <a:gd name="connsiteX2" fmla="*/ 1124433 w 2316981"/>
                  <a:gd name="connsiteY2" fmla="*/ 2077 h 2630987"/>
                  <a:gd name="connsiteX3" fmla="*/ 2316981 w 2316981"/>
                  <a:gd name="connsiteY3" fmla="*/ 1279367 h 2630987"/>
                  <a:gd name="connsiteX4" fmla="*/ 1124433 w 2316981"/>
                  <a:gd name="connsiteY4" fmla="*/ 2630465 h 2630987"/>
                  <a:gd name="connsiteX5" fmla="*/ 325528 w 2316981"/>
                  <a:gd name="connsiteY5" fmla="*/ 1150202 h 2630987"/>
                  <a:gd name="connsiteX6" fmla="*/ 1592 w 2316981"/>
                  <a:gd name="connsiteY6" fmla="*/ 1037441 h 2630987"/>
                  <a:gd name="connsiteX0" fmla="*/ 1592 w 2316981"/>
                  <a:gd name="connsiteY0" fmla="*/ 1037441 h 2630987"/>
                  <a:gd name="connsiteX1" fmla="*/ 247620 w 2316981"/>
                  <a:gd name="connsiteY1" fmla="*/ 375218 h 2630987"/>
                  <a:gd name="connsiteX2" fmla="*/ 1124433 w 2316981"/>
                  <a:gd name="connsiteY2" fmla="*/ 2077 h 2630987"/>
                  <a:gd name="connsiteX3" fmla="*/ 2316981 w 2316981"/>
                  <a:gd name="connsiteY3" fmla="*/ 1279367 h 2630987"/>
                  <a:gd name="connsiteX4" fmla="*/ 1124433 w 2316981"/>
                  <a:gd name="connsiteY4" fmla="*/ 2630465 h 2630987"/>
                  <a:gd name="connsiteX5" fmla="*/ 325528 w 2316981"/>
                  <a:gd name="connsiteY5" fmla="*/ 1150202 h 2630987"/>
                  <a:gd name="connsiteX6" fmla="*/ 1592 w 2316981"/>
                  <a:gd name="connsiteY6" fmla="*/ 1037441 h 2630987"/>
                  <a:gd name="connsiteX0" fmla="*/ 1592 w 2316981"/>
                  <a:gd name="connsiteY0" fmla="*/ 1037441 h 2630987"/>
                  <a:gd name="connsiteX1" fmla="*/ 247620 w 2316981"/>
                  <a:gd name="connsiteY1" fmla="*/ 375218 h 2630987"/>
                  <a:gd name="connsiteX2" fmla="*/ 1124433 w 2316981"/>
                  <a:gd name="connsiteY2" fmla="*/ 2077 h 2630987"/>
                  <a:gd name="connsiteX3" fmla="*/ 2316981 w 2316981"/>
                  <a:gd name="connsiteY3" fmla="*/ 1279367 h 2630987"/>
                  <a:gd name="connsiteX4" fmla="*/ 1124433 w 2316981"/>
                  <a:gd name="connsiteY4" fmla="*/ 2630465 h 2630987"/>
                  <a:gd name="connsiteX5" fmla="*/ 325528 w 2316981"/>
                  <a:gd name="connsiteY5" fmla="*/ 1150202 h 2630987"/>
                  <a:gd name="connsiteX6" fmla="*/ 1592 w 2316981"/>
                  <a:gd name="connsiteY6" fmla="*/ 1037441 h 2630987"/>
                  <a:gd name="connsiteX0" fmla="*/ 1455 w 2316844"/>
                  <a:gd name="connsiteY0" fmla="*/ 1037441 h 2631618"/>
                  <a:gd name="connsiteX1" fmla="*/ 247483 w 2316844"/>
                  <a:gd name="connsiteY1" fmla="*/ 375218 h 2631618"/>
                  <a:gd name="connsiteX2" fmla="*/ 1124296 w 2316844"/>
                  <a:gd name="connsiteY2" fmla="*/ 2077 h 2631618"/>
                  <a:gd name="connsiteX3" fmla="*/ 2316844 w 2316844"/>
                  <a:gd name="connsiteY3" fmla="*/ 1279367 h 2631618"/>
                  <a:gd name="connsiteX4" fmla="*/ 1124296 w 2316844"/>
                  <a:gd name="connsiteY4" fmla="*/ 2630465 h 2631618"/>
                  <a:gd name="connsiteX5" fmla="*/ 321291 w 2316844"/>
                  <a:gd name="connsiteY5" fmla="*/ 1084594 h 2631618"/>
                  <a:gd name="connsiteX6" fmla="*/ 1455 w 2316844"/>
                  <a:gd name="connsiteY6" fmla="*/ 1037441 h 2631618"/>
                  <a:gd name="connsiteX0" fmla="*/ 1455 w 2316844"/>
                  <a:gd name="connsiteY0" fmla="*/ 1037441 h 2631618"/>
                  <a:gd name="connsiteX1" fmla="*/ 247483 w 2316844"/>
                  <a:gd name="connsiteY1" fmla="*/ 375218 h 2631618"/>
                  <a:gd name="connsiteX2" fmla="*/ 1124296 w 2316844"/>
                  <a:gd name="connsiteY2" fmla="*/ 2077 h 2631618"/>
                  <a:gd name="connsiteX3" fmla="*/ 2316844 w 2316844"/>
                  <a:gd name="connsiteY3" fmla="*/ 1279367 h 2631618"/>
                  <a:gd name="connsiteX4" fmla="*/ 1124296 w 2316844"/>
                  <a:gd name="connsiteY4" fmla="*/ 2630465 h 2631618"/>
                  <a:gd name="connsiteX5" fmla="*/ 321291 w 2316844"/>
                  <a:gd name="connsiteY5" fmla="*/ 1084594 h 2631618"/>
                  <a:gd name="connsiteX6" fmla="*/ 1455 w 2316844"/>
                  <a:gd name="connsiteY6" fmla="*/ 1037441 h 2631618"/>
                  <a:gd name="connsiteX0" fmla="*/ 207 w 2315596"/>
                  <a:gd name="connsiteY0" fmla="*/ 1037441 h 2631618"/>
                  <a:gd name="connsiteX1" fmla="*/ 246235 w 2315596"/>
                  <a:gd name="connsiteY1" fmla="*/ 375218 h 2631618"/>
                  <a:gd name="connsiteX2" fmla="*/ 1123048 w 2315596"/>
                  <a:gd name="connsiteY2" fmla="*/ 2077 h 2631618"/>
                  <a:gd name="connsiteX3" fmla="*/ 2315596 w 2315596"/>
                  <a:gd name="connsiteY3" fmla="*/ 1279367 h 2631618"/>
                  <a:gd name="connsiteX4" fmla="*/ 1123048 w 2315596"/>
                  <a:gd name="connsiteY4" fmla="*/ 2630465 h 2631618"/>
                  <a:gd name="connsiteX5" fmla="*/ 320043 w 2315596"/>
                  <a:gd name="connsiteY5" fmla="*/ 1084594 h 2631618"/>
                  <a:gd name="connsiteX6" fmla="*/ 207 w 2315596"/>
                  <a:gd name="connsiteY6" fmla="*/ 1037441 h 2631618"/>
                  <a:gd name="connsiteX0" fmla="*/ 207 w 2315596"/>
                  <a:gd name="connsiteY0" fmla="*/ 1037441 h 2631197"/>
                  <a:gd name="connsiteX1" fmla="*/ 246235 w 2315596"/>
                  <a:gd name="connsiteY1" fmla="*/ 375218 h 2631197"/>
                  <a:gd name="connsiteX2" fmla="*/ 1123048 w 2315596"/>
                  <a:gd name="connsiteY2" fmla="*/ 2077 h 2631197"/>
                  <a:gd name="connsiteX3" fmla="*/ 2315596 w 2315596"/>
                  <a:gd name="connsiteY3" fmla="*/ 1279367 h 2631197"/>
                  <a:gd name="connsiteX4" fmla="*/ 1123048 w 2315596"/>
                  <a:gd name="connsiteY4" fmla="*/ 2630465 h 2631197"/>
                  <a:gd name="connsiteX5" fmla="*/ 652179 w 2315596"/>
                  <a:gd name="connsiteY5" fmla="*/ 1125598 h 2631197"/>
                  <a:gd name="connsiteX6" fmla="*/ 320043 w 2315596"/>
                  <a:gd name="connsiteY6" fmla="*/ 1084594 h 2631197"/>
                  <a:gd name="connsiteX7" fmla="*/ 207 w 2315596"/>
                  <a:gd name="connsiteY7" fmla="*/ 1037441 h 2631197"/>
                  <a:gd name="connsiteX0" fmla="*/ 207 w 2315596"/>
                  <a:gd name="connsiteY0" fmla="*/ 1037441 h 2631197"/>
                  <a:gd name="connsiteX1" fmla="*/ 246235 w 2315596"/>
                  <a:gd name="connsiteY1" fmla="*/ 375218 h 2631197"/>
                  <a:gd name="connsiteX2" fmla="*/ 1123048 w 2315596"/>
                  <a:gd name="connsiteY2" fmla="*/ 2077 h 2631197"/>
                  <a:gd name="connsiteX3" fmla="*/ 2315596 w 2315596"/>
                  <a:gd name="connsiteY3" fmla="*/ 1279367 h 2631197"/>
                  <a:gd name="connsiteX4" fmla="*/ 1123048 w 2315596"/>
                  <a:gd name="connsiteY4" fmla="*/ 2630465 h 2631197"/>
                  <a:gd name="connsiteX5" fmla="*/ 652179 w 2315596"/>
                  <a:gd name="connsiteY5" fmla="*/ 1125598 h 2631197"/>
                  <a:gd name="connsiteX6" fmla="*/ 320043 w 2315596"/>
                  <a:gd name="connsiteY6" fmla="*/ 1084594 h 2631197"/>
                  <a:gd name="connsiteX7" fmla="*/ 207 w 2315596"/>
                  <a:gd name="connsiteY7" fmla="*/ 1037441 h 2631197"/>
                  <a:gd name="connsiteX0" fmla="*/ 207 w 2315596"/>
                  <a:gd name="connsiteY0" fmla="*/ 1037441 h 2631197"/>
                  <a:gd name="connsiteX1" fmla="*/ 246235 w 2315596"/>
                  <a:gd name="connsiteY1" fmla="*/ 375218 h 2631197"/>
                  <a:gd name="connsiteX2" fmla="*/ 1123048 w 2315596"/>
                  <a:gd name="connsiteY2" fmla="*/ 2077 h 2631197"/>
                  <a:gd name="connsiteX3" fmla="*/ 2315596 w 2315596"/>
                  <a:gd name="connsiteY3" fmla="*/ 1279367 h 2631197"/>
                  <a:gd name="connsiteX4" fmla="*/ 1123048 w 2315596"/>
                  <a:gd name="connsiteY4" fmla="*/ 2630465 h 2631197"/>
                  <a:gd name="connsiteX5" fmla="*/ 652179 w 2315596"/>
                  <a:gd name="connsiteY5" fmla="*/ 1125598 h 2631197"/>
                  <a:gd name="connsiteX6" fmla="*/ 320043 w 2315596"/>
                  <a:gd name="connsiteY6" fmla="*/ 1084594 h 2631197"/>
                  <a:gd name="connsiteX7" fmla="*/ 207 w 2315596"/>
                  <a:gd name="connsiteY7" fmla="*/ 1037441 h 2631197"/>
                  <a:gd name="connsiteX0" fmla="*/ 207 w 2315596"/>
                  <a:gd name="connsiteY0" fmla="*/ 1037441 h 2631197"/>
                  <a:gd name="connsiteX1" fmla="*/ 246235 w 2315596"/>
                  <a:gd name="connsiteY1" fmla="*/ 375218 h 2631197"/>
                  <a:gd name="connsiteX2" fmla="*/ 1123048 w 2315596"/>
                  <a:gd name="connsiteY2" fmla="*/ 2077 h 2631197"/>
                  <a:gd name="connsiteX3" fmla="*/ 2315596 w 2315596"/>
                  <a:gd name="connsiteY3" fmla="*/ 1279367 h 2631197"/>
                  <a:gd name="connsiteX4" fmla="*/ 1123048 w 2315596"/>
                  <a:gd name="connsiteY4" fmla="*/ 2630465 h 2631197"/>
                  <a:gd name="connsiteX5" fmla="*/ 652179 w 2315596"/>
                  <a:gd name="connsiteY5" fmla="*/ 1125598 h 2631197"/>
                  <a:gd name="connsiteX6" fmla="*/ 320043 w 2315596"/>
                  <a:gd name="connsiteY6" fmla="*/ 1084594 h 2631197"/>
                  <a:gd name="connsiteX7" fmla="*/ 207 w 2315596"/>
                  <a:gd name="connsiteY7" fmla="*/ 1037441 h 2631197"/>
                  <a:gd name="connsiteX0" fmla="*/ 207 w 2315596"/>
                  <a:gd name="connsiteY0" fmla="*/ 1037441 h 2631197"/>
                  <a:gd name="connsiteX1" fmla="*/ 246235 w 2315596"/>
                  <a:gd name="connsiteY1" fmla="*/ 375218 h 2631197"/>
                  <a:gd name="connsiteX2" fmla="*/ 1123048 w 2315596"/>
                  <a:gd name="connsiteY2" fmla="*/ 2077 h 2631197"/>
                  <a:gd name="connsiteX3" fmla="*/ 2315596 w 2315596"/>
                  <a:gd name="connsiteY3" fmla="*/ 1279367 h 2631197"/>
                  <a:gd name="connsiteX4" fmla="*/ 1123048 w 2315596"/>
                  <a:gd name="connsiteY4" fmla="*/ 2630465 h 2631197"/>
                  <a:gd name="connsiteX5" fmla="*/ 652179 w 2315596"/>
                  <a:gd name="connsiteY5" fmla="*/ 1125598 h 2631197"/>
                  <a:gd name="connsiteX6" fmla="*/ 320043 w 2315596"/>
                  <a:gd name="connsiteY6" fmla="*/ 1084594 h 2631197"/>
                  <a:gd name="connsiteX7" fmla="*/ 207 w 2315596"/>
                  <a:gd name="connsiteY7" fmla="*/ 1037441 h 2631197"/>
                  <a:gd name="connsiteX0" fmla="*/ 207 w 2315596"/>
                  <a:gd name="connsiteY0" fmla="*/ 1037441 h 2631197"/>
                  <a:gd name="connsiteX1" fmla="*/ 246235 w 2315596"/>
                  <a:gd name="connsiteY1" fmla="*/ 375218 h 2631197"/>
                  <a:gd name="connsiteX2" fmla="*/ 1123048 w 2315596"/>
                  <a:gd name="connsiteY2" fmla="*/ 2077 h 2631197"/>
                  <a:gd name="connsiteX3" fmla="*/ 2315596 w 2315596"/>
                  <a:gd name="connsiteY3" fmla="*/ 1279367 h 2631197"/>
                  <a:gd name="connsiteX4" fmla="*/ 1123048 w 2315596"/>
                  <a:gd name="connsiteY4" fmla="*/ 2630465 h 2631197"/>
                  <a:gd name="connsiteX5" fmla="*/ 652179 w 2315596"/>
                  <a:gd name="connsiteY5" fmla="*/ 1125598 h 2631197"/>
                  <a:gd name="connsiteX6" fmla="*/ 320043 w 2315596"/>
                  <a:gd name="connsiteY6" fmla="*/ 1084594 h 2631197"/>
                  <a:gd name="connsiteX7" fmla="*/ 207 w 2315596"/>
                  <a:gd name="connsiteY7" fmla="*/ 1037441 h 2631197"/>
                  <a:gd name="connsiteX0" fmla="*/ 207 w 2315596"/>
                  <a:gd name="connsiteY0" fmla="*/ 1037441 h 2640084"/>
                  <a:gd name="connsiteX1" fmla="*/ 246235 w 2315596"/>
                  <a:gd name="connsiteY1" fmla="*/ 375218 h 2640084"/>
                  <a:gd name="connsiteX2" fmla="*/ 1123048 w 2315596"/>
                  <a:gd name="connsiteY2" fmla="*/ 2077 h 2640084"/>
                  <a:gd name="connsiteX3" fmla="*/ 2315596 w 2315596"/>
                  <a:gd name="connsiteY3" fmla="*/ 1279367 h 2640084"/>
                  <a:gd name="connsiteX4" fmla="*/ 1123048 w 2315596"/>
                  <a:gd name="connsiteY4" fmla="*/ 2630465 h 2640084"/>
                  <a:gd name="connsiteX5" fmla="*/ 1175330 w 2315596"/>
                  <a:gd name="connsiteY5" fmla="*/ 667094 h 2640084"/>
                  <a:gd name="connsiteX6" fmla="*/ 652179 w 2315596"/>
                  <a:gd name="connsiteY6" fmla="*/ 1125598 h 2640084"/>
                  <a:gd name="connsiteX7" fmla="*/ 320043 w 2315596"/>
                  <a:gd name="connsiteY7" fmla="*/ 1084594 h 2640084"/>
                  <a:gd name="connsiteX8" fmla="*/ 207 w 2315596"/>
                  <a:gd name="connsiteY8" fmla="*/ 1037441 h 2640084"/>
                  <a:gd name="connsiteX0" fmla="*/ 207 w 2315596"/>
                  <a:gd name="connsiteY0" fmla="*/ 1037441 h 2640084"/>
                  <a:gd name="connsiteX1" fmla="*/ 246235 w 2315596"/>
                  <a:gd name="connsiteY1" fmla="*/ 375218 h 2640084"/>
                  <a:gd name="connsiteX2" fmla="*/ 1123048 w 2315596"/>
                  <a:gd name="connsiteY2" fmla="*/ 2077 h 2640084"/>
                  <a:gd name="connsiteX3" fmla="*/ 2315596 w 2315596"/>
                  <a:gd name="connsiteY3" fmla="*/ 1279367 h 2640084"/>
                  <a:gd name="connsiteX4" fmla="*/ 1123048 w 2315596"/>
                  <a:gd name="connsiteY4" fmla="*/ 2630465 h 2640084"/>
                  <a:gd name="connsiteX5" fmla="*/ 1175330 w 2315596"/>
                  <a:gd name="connsiteY5" fmla="*/ 667094 h 2640084"/>
                  <a:gd name="connsiteX6" fmla="*/ 652179 w 2315596"/>
                  <a:gd name="connsiteY6" fmla="*/ 1125598 h 2640084"/>
                  <a:gd name="connsiteX7" fmla="*/ 320043 w 2315596"/>
                  <a:gd name="connsiteY7" fmla="*/ 1084594 h 2640084"/>
                  <a:gd name="connsiteX8" fmla="*/ 207 w 2315596"/>
                  <a:gd name="connsiteY8" fmla="*/ 1037441 h 2640084"/>
                  <a:gd name="connsiteX0" fmla="*/ 207 w 2315596"/>
                  <a:gd name="connsiteY0" fmla="*/ 1037441 h 2640084"/>
                  <a:gd name="connsiteX1" fmla="*/ 246235 w 2315596"/>
                  <a:gd name="connsiteY1" fmla="*/ 375218 h 2640084"/>
                  <a:gd name="connsiteX2" fmla="*/ 1123048 w 2315596"/>
                  <a:gd name="connsiteY2" fmla="*/ 2077 h 2640084"/>
                  <a:gd name="connsiteX3" fmla="*/ 2315596 w 2315596"/>
                  <a:gd name="connsiteY3" fmla="*/ 1279367 h 2640084"/>
                  <a:gd name="connsiteX4" fmla="*/ 1123048 w 2315596"/>
                  <a:gd name="connsiteY4" fmla="*/ 2630465 h 2640084"/>
                  <a:gd name="connsiteX5" fmla="*/ 1175330 w 2315596"/>
                  <a:gd name="connsiteY5" fmla="*/ 667094 h 2640084"/>
                  <a:gd name="connsiteX6" fmla="*/ 652179 w 2315596"/>
                  <a:gd name="connsiteY6" fmla="*/ 1125598 h 2640084"/>
                  <a:gd name="connsiteX7" fmla="*/ 320043 w 2315596"/>
                  <a:gd name="connsiteY7" fmla="*/ 1084594 h 2640084"/>
                  <a:gd name="connsiteX8" fmla="*/ 207 w 2315596"/>
                  <a:gd name="connsiteY8" fmla="*/ 1037441 h 2640084"/>
                  <a:gd name="connsiteX0" fmla="*/ 207 w 2315596"/>
                  <a:gd name="connsiteY0" fmla="*/ 1037441 h 2639382"/>
                  <a:gd name="connsiteX1" fmla="*/ 246235 w 2315596"/>
                  <a:gd name="connsiteY1" fmla="*/ 375218 h 2639382"/>
                  <a:gd name="connsiteX2" fmla="*/ 1123048 w 2315596"/>
                  <a:gd name="connsiteY2" fmla="*/ 2077 h 2639382"/>
                  <a:gd name="connsiteX3" fmla="*/ 2315596 w 2315596"/>
                  <a:gd name="connsiteY3" fmla="*/ 1279367 h 2639382"/>
                  <a:gd name="connsiteX4" fmla="*/ 1123048 w 2315596"/>
                  <a:gd name="connsiteY4" fmla="*/ 2630465 h 2639382"/>
                  <a:gd name="connsiteX5" fmla="*/ 1248866 w 2315596"/>
                  <a:gd name="connsiteY5" fmla="*/ 692672 h 2639382"/>
                  <a:gd name="connsiteX6" fmla="*/ 652179 w 2315596"/>
                  <a:gd name="connsiteY6" fmla="*/ 1125598 h 2639382"/>
                  <a:gd name="connsiteX7" fmla="*/ 320043 w 2315596"/>
                  <a:gd name="connsiteY7" fmla="*/ 1084594 h 2639382"/>
                  <a:gd name="connsiteX8" fmla="*/ 207 w 2315596"/>
                  <a:gd name="connsiteY8" fmla="*/ 1037441 h 2639382"/>
                  <a:gd name="connsiteX0" fmla="*/ 207 w 2315596"/>
                  <a:gd name="connsiteY0" fmla="*/ 1037441 h 2639382"/>
                  <a:gd name="connsiteX1" fmla="*/ 246235 w 2315596"/>
                  <a:gd name="connsiteY1" fmla="*/ 375218 h 2639382"/>
                  <a:gd name="connsiteX2" fmla="*/ 1123048 w 2315596"/>
                  <a:gd name="connsiteY2" fmla="*/ 2077 h 2639382"/>
                  <a:gd name="connsiteX3" fmla="*/ 2315596 w 2315596"/>
                  <a:gd name="connsiteY3" fmla="*/ 1279367 h 2639382"/>
                  <a:gd name="connsiteX4" fmla="*/ 1123048 w 2315596"/>
                  <a:gd name="connsiteY4" fmla="*/ 2630465 h 2639382"/>
                  <a:gd name="connsiteX5" fmla="*/ 1248866 w 2315596"/>
                  <a:gd name="connsiteY5" fmla="*/ 692672 h 2639382"/>
                  <a:gd name="connsiteX6" fmla="*/ 652179 w 2315596"/>
                  <a:gd name="connsiteY6" fmla="*/ 1125598 h 2639382"/>
                  <a:gd name="connsiteX7" fmla="*/ 320043 w 2315596"/>
                  <a:gd name="connsiteY7" fmla="*/ 1084594 h 2639382"/>
                  <a:gd name="connsiteX8" fmla="*/ 207 w 2315596"/>
                  <a:gd name="connsiteY8" fmla="*/ 1037441 h 2639382"/>
                  <a:gd name="connsiteX0" fmla="*/ 207 w 2315596"/>
                  <a:gd name="connsiteY0" fmla="*/ 1037441 h 2639382"/>
                  <a:gd name="connsiteX1" fmla="*/ 246235 w 2315596"/>
                  <a:gd name="connsiteY1" fmla="*/ 375218 h 2639382"/>
                  <a:gd name="connsiteX2" fmla="*/ 1123048 w 2315596"/>
                  <a:gd name="connsiteY2" fmla="*/ 2077 h 2639382"/>
                  <a:gd name="connsiteX3" fmla="*/ 2315596 w 2315596"/>
                  <a:gd name="connsiteY3" fmla="*/ 1279367 h 2639382"/>
                  <a:gd name="connsiteX4" fmla="*/ 1123048 w 2315596"/>
                  <a:gd name="connsiteY4" fmla="*/ 2630465 h 2639382"/>
                  <a:gd name="connsiteX5" fmla="*/ 1248866 w 2315596"/>
                  <a:gd name="connsiteY5" fmla="*/ 692672 h 2639382"/>
                  <a:gd name="connsiteX6" fmla="*/ 759694 w 2315596"/>
                  <a:gd name="connsiteY6" fmla="*/ 750220 h 2639382"/>
                  <a:gd name="connsiteX7" fmla="*/ 652179 w 2315596"/>
                  <a:gd name="connsiteY7" fmla="*/ 1125598 h 2639382"/>
                  <a:gd name="connsiteX8" fmla="*/ 320043 w 2315596"/>
                  <a:gd name="connsiteY8" fmla="*/ 1084594 h 2639382"/>
                  <a:gd name="connsiteX9" fmla="*/ 207 w 2315596"/>
                  <a:gd name="connsiteY9" fmla="*/ 1037441 h 2639382"/>
                  <a:gd name="connsiteX0" fmla="*/ 207 w 2315596"/>
                  <a:gd name="connsiteY0" fmla="*/ 1037441 h 2639382"/>
                  <a:gd name="connsiteX1" fmla="*/ 246235 w 2315596"/>
                  <a:gd name="connsiteY1" fmla="*/ 375218 h 2639382"/>
                  <a:gd name="connsiteX2" fmla="*/ 1123048 w 2315596"/>
                  <a:gd name="connsiteY2" fmla="*/ 2077 h 2639382"/>
                  <a:gd name="connsiteX3" fmla="*/ 2315596 w 2315596"/>
                  <a:gd name="connsiteY3" fmla="*/ 1279367 h 2639382"/>
                  <a:gd name="connsiteX4" fmla="*/ 1123048 w 2315596"/>
                  <a:gd name="connsiteY4" fmla="*/ 2630465 h 2639382"/>
                  <a:gd name="connsiteX5" fmla="*/ 1248866 w 2315596"/>
                  <a:gd name="connsiteY5" fmla="*/ 692672 h 2639382"/>
                  <a:gd name="connsiteX6" fmla="*/ 759694 w 2315596"/>
                  <a:gd name="connsiteY6" fmla="*/ 750220 h 2639382"/>
                  <a:gd name="connsiteX7" fmla="*/ 652179 w 2315596"/>
                  <a:gd name="connsiteY7" fmla="*/ 1125598 h 2639382"/>
                  <a:gd name="connsiteX8" fmla="*/ 320043 w 2315596"/>
                  <a:gd name="connsiteY8" fmla="*/ 1084594 h 2639382"/>
                  <a:gd name="connsiteX9" fmla="*/ 207 w 2315596"/>
                  <a:gd name="connsiteY9" fmla="*/ 1037441 h 2639382"/>
                  <a:gd name="connsiteX0" fmla="*/ 207 w 2315596"/>
                  <a:gd name="connsiteY0" fmla="*/ 1037441 h 2639382"/>
                  <a:gd name="connsiteX1" fmla="*/ 246235 w 2315596"/>
                  <a:gd name="connsiteY1" fmla="*/ 375218 h 2639382"/>
                  <a:gd name="connsiteX2" fmla="*/ 1123048 w 2315596"/>
                  <a:gd name="connsiteY2" fmla="*/ 2077 h 2639382"/>
                  <a:gd name="connsiteX3" fmla="*/ 2315596 w 2315596"/>
                  <a:gd name="connsiteY3" fmla="*/ 1279367 h 2639382"/>
                  <a:gd name="connsiteX4" fmla="*/ 1123048 w 2315596"/>
                  <a:gd name="connsiteY4" fmla="*/ 2630465 h 2639382"/>
                  <a:gd name="connsiteX5" fmla="*/ 1248866 w 2315596"/>
                  <a:gd name="connsiteY5" fmla="*/ 692672 h 2639382"/>
                  <a:gd name="connsiteX6" fmla="*/ 759694 w 2315596"/>
                  <a:gd name="connsiteY6" fmla="*/ 750220 h 2639382"/>
                  <a:gd name="connsiteX7" fmla="*/ 652179 w 2315596"/>
                  <a:gd name="connsiteY7" fmla="*/ 1125598 h 2639382"/>
                  <a:gd name="connsiteX8" fmla="*/ 320043 w 2315596"/>
                  <a:gd name="connsiteY8" fmla="*/ 1084594 h 2639382"/>
                  <a:gd name="connsiteX9" fmla="*/ 207 w 2315596"/>
                  <a:gd name="connsiteY9" fmla="*/ 1037441 h 2639382"/>
                  <a:gd name="connsiteX0" fmla="*/ 207 w 2315596"/>
                  <a:gd name="connsiteY0" fmla="*/ 1037441 h 2639382"/>
                  <a:gd name="connsiteX1" fmla="*/ 246235 w 2315596"/>
                  <a:gd name="connsiteY1" fmla="*/ 375218 h 2639382"/>
                  <a:gd name="connsiteX2" fmla="*/ 1123048 w 2315596"/>
                  <a:gd name="connsiteY2" fmla="*/ 2077 h 2639382"/>
                  <a:gd name="connsiteX3" fmla="*/ 2315596 w 2315596"/>
                  <a:gd name="connsiteY3" fmla="*/ 1279367 h 2639382"/>
                  <a:gd name="connsiteX4" fmla="*/ 1123048 w 2315596"/>
                  <a:gd name="connsiteY4" fmla="*/ 2630465 h 2639382"/>
                  <a:gd name="connsiteX5" fmla="*/ 1248866 w 2315596"/>
                  <a:gd name="connsiteY5" fmla="*/ 692672 h 2639382"/>
                  <a:gd name="connsiteX6" fmla="*/ 759694 w 2315596"/>
                  <a:gd name="connsiteY6" fmla="*/ 750220 h 2639382"/>
                  <a:gd name="connsiteX7" fmla="*/ 652179 w 2315596"/>
                  <a:gd name="connsiteY7" fmla="*/ 1125598 h 2639382"/>
                  <a:gd name="connsiteX8" fmla="*/ 320043 w 2315596"/>
                  <a:gd name="connsiteY8" fmla="*/ 1084594 h 2639382"/>
                  <a:gd name="connsiteX9" fmla="*/ 207 w 2315596"/>
                  <a:gd name="connsiteY9" fmla="*/ 1037441 h 2639382"/>
                  <a:gd name="connsiteX0" fmla="*/ 207 w 2315596"/>
                  <a:gd name="connsiteY0" fmla="*/ 1037441 h 2639382"/>
                  <a:gd name="connsiteX1" fmla="*/ 246235 w 2315596"/>
                  <a:gd name="connsiteY1" fmla="*/ 375218 h 2639382"/>
                  <a:gd name="connsiteX2" fmla="*/ 1123048 w 2315596"/>
                  <a:gd name="connsiteY2" fmla="*/ 2077 h 2639382"/>
                  <a:gd name="connsiteX3" fmla="*/ 2315596 w 2315596"/>
                  <a:gd name="connsiteY3" fmla="*/ 1279367 h 2639382"/>
                  <a:gd name="connsiteX4" fmla="*/ 1123048 w 2315596"/>
                  <a:gd name="connsiteY4" fmla="*/ 2630465 h 2639382"/>
                  <a:gd name="connsiteX5" fmla="*/ 1248866 w 2315596"/>
                  <a:gd name="connsiteY5" fmla="*/ 692672 h 2639382"/>
                  <a:gd name="connsiteX6" fmla="*/ 759694 w 2315596"/>
                  <a:gd name="connsiteY6" fmla="*/ 750220 h 2639382"/>
                  <a:gd name="connsiteX7" fmla="*/ 652179 w 2315596"/>
                  <a:gd name="connsiteY7" fmla="*/ 1125598 h 2639382"/>
                  <a:gd name="connsiteX8" fmla="*/ 320043 w 2315596"/>
                  <a:gd name="connsiteY8" fmla="*/ 1084594 h 2639382"/>
                  <a:gd name="connsiteX9" fmla="*/ 207 w 2315596"/>
                  <a:gd name="connsiteY9" fmla="*/ 1037441 h 2639382"/>
                  <a:gd name="connsiteX0" fmla="*/ 207 w 2315596"/>
                  <a:gd name="connsiteY0" fmla="*/ 1037441 h 2639382"/>
                  <a:gd name="connsiteX1" fmla="*/ 246235 w 2315596"/>
                  <a:gd name="connsiteY1" fmla="*/ 375218 h 2639382"/>
                  <a:gd name="connsiteX2" fmla="*/ 1123048 w 2315596"/>
                  <a:gd name="connsiteY2" fmla="*/ 2077 h 2639382"/>
                  <a:gd name="connsiteX3" fmla="*/ 2315596 w 2315596"/>
                  <a:gd name="connsiteY3" fmla="*/ 1279367 h 2639382"/>
                  <a:gd name="connsiteX4" fmla="*/ 1123048 w 2315596"/>
                  <a:gd name="connsiteY4" fmla="*/ 2630465 h 2639382"/>
                  <a:gd name="connsiteX5" fmla="*/ 1248866 w 2315596"/>
                  <a:gd name="connsiteY5" fmla="*/ 692672 h 2639382"/>
                  <a:gd name="connsiteX6" fmla="*/ 759694 w 2315596"/>
                  <a:gd name="connsiteY6" fmla="*/ 750220 h 2639382"/>
                  <a:gd name="connsiteX7" fmla="*/ 652179 w 2315596"/>
                  <a:gd name="connsiteY7" fmla="*/ 1125598 h 2639382"/>
                  <a:gd name="connsiteX8" fmla="*/ 320043 w 2315596"/>
                  <a:gd name="connsiteY8" fmla="*/ 1084594 h 2639382"/>
                  <a:gd name="connsiteX9" fmla="*/ 207 w 2315596"/>
                  <a:gd name="connsiteY9" fmla="*/ 1037441 h 2639382"/>
                  <a:gd name="connsiteX0" fmla="*/ 207 w 2315596"/>
                  <a:gd name="connsiteY0" fmla="*/ 1037441 h 2633536"/>
                  <a:gd name="connsiteX1" fmla="*/ 246235 w 2315596"/>
                  <a:gd name="connsiteY1" fmla="*/ 375218 h 2633536"/>
                  <a:gd name="connsiteX2" fmla="*/ 1123048 w 2315596"/>
                  <a:gd name="connsiteY2" fmla="*/ 2077 h 2633536"/>
                  <a:gd name="connsiteX3" fmla="*/ 2315596 w 2315596"/>
                  <a:gd name="connsiteY3" fmla="*/ 1279367 h 2633536"/>
                  <a:gd name="connsiteX4" fmla="*/ 1123048 w 2315596"/>
                  <a:gd name="connsiteY4" fmla="*/ 2630465 h 2633536"/>
                  <a:gd name="connsiteX5" fmla="*/ 746905 w 2315596"/>
                  <a:gd name="connsiteY5" fmla="*/ 1619860 h 2633536"/>
                  <a:gd name="connsiteX6" fmla="*/ 1248866 w 2315596"/>
                  <a:gd name="connsiteY6" fmla="*/ 692672 h 2633536"/>
                  <a:gd name="connsiteX7" fmla="*/ 759694 w 2315596"/>
                  <a:gd name="connsiteY7" fmla="*/ 750220 h 2633536"/>
                  <a:gd name="connsiteX8" fmla="*/ 652179 w 2315596"/>
                  <a:gd name="connsiteY8" fmla="*/ 1125598 h 2633536"/>
                  <a:gd name="connsiteX9" fmla="*/ 320043 w 2315596"/>
                  <a:gd name="connsiteY9" fmla="*/ 1084594 h 2633536"/>
                  <a:gd name="connsiteX10" fmla="*/ 207 w 2315596"/>
                  <a:gd name="connsiteY10" fmla="*/ 1037441 h 2633536"/>
                  <a:gd name="connsiteX0" fmla="*/ 207 w 2315596"/>
                  <a:gd name="connsiteY0" fmla="*/ 1037441 h 2633536"/>
                  <a:gd name="connsiteX1" fmla="*/ 246235 w 2315596"/>
                  <a:gd name="connsiteY1" fmla="*/ 375218 h 2633536"/>
                  <a:gd name="connsiteX2" fmla="*/ 1123048 w 2315596"/>
                  <a:gd name="connsiteY2" fmla="*/ 2077 h 2633536"/>
                  <a:gd name="connsiteX3" fmla="*/ 2315596 w 2315596"/>
                  <a:gd name="connsiteY3" fmla="*/ 1279367 h 2633536"/>
                  <a:gd name="connsiteX4" fmla="*/ 1123048 w 2315596"/>
                  <a:gd name="connsiteY4" fmla="*/ 2630465 h 2633536"/>
                  <a:gd name="connsiteX5" fmla="*/ 746905 w 2315596"/>
                  <a:gd name="connsiteY5" fmla="*/ 1619860 h 2633536"/>
                  <a:gd name="connsiteX6" fmla="*/ 1248866 w 2315596"/>
                  <a:gd name="connsiteY6" fmla="*/ 692672 h 2633536"/>
                  <a:gd name="connsiteX7" fmla="*/ 759694 w 2315596"/>
                  <a:gd name="connsiteY7" fmla="*/ 750220 h 2633536"/>
                  <a:gd name="connsiteX8" fmla="*/ 652179 w 2315596"/>
                  <a:gd name="connsiteY8" fmla="*/ 1125598 h 2633536"/>
                  <a:gd name="connsiteX9" fmla="*/ 320043 w 2315596"/>
                  <a:gd name="connsiteY9" fmla="*/ 1084594 h 2633536"/>
                  <a:gd name="connsiteX10" fmla="*/ 207 w 2315596"/>
                  <a:gd name="connsiteY10" fmla="*/ 1037441 h 2633536"/>
                  <a:gd name="connsiteX0" fmla="*/ 207 w 2315596"/>
                  <a:gd name="connsiteY0" fmla="*/ 1037441 h 2660185"/>
                  <a:gd name="connsiteX1" fmla="*/ 246235 w 2315596"/>
                  <a:gd name="connsiteY1" fmla="*/ 375218 h 2660185"/>
                  <a:gd name="connsiteX2" fmla="*/ 1123048 w 2315596"/>
                  <a:gd name="connsiteY2" fmla="*/ 2077 h 2660185"/>
                  <a:gd name="connsiteX3" fmla="*/ 2315596 w 2315596"/>
                  <a:gd name="connsiteY3" fmla="*/ 1279367 h 2660185"/>
                  <a:gd name="connsiteX4" fmla="*/ 1123048 w 2315596"/>
                  <a:gd name="connsiteY4" fmla="*/ 2630465 h 2660185"/>
                  <a:gd name="connsiteX5" fmla="*/ 711736 w 2315596"/>
                  <a:gd name="connsiteY5" fmla="*/ 2166581 h 2660185"/>
                  <a:gd name="connsiteX6" fmla="*/ 746905 w 2315596"/>
                  <a:gd name="connsiteY6" fmla="*/ 1619860 h 2660185"/>
                  <a:gd name="connsiteX7" fmla="*/ 1248866 w 2315596"/>
                  <a:gd name="connsiteY7" fmla="*/ 692672 h 2660185"/>
                  <a:gd name="connsiteX8" fmla="*/ 759694 w 2315596"/>
                  <a:gd name="connsiteY8" fmla="*/ 750220 h 2660185"/>
                  <a:gd name="connsiteX9" fmla="*/ 652179 w 2315596"/>
                  <a:gd name="connsiteY9" fmla="*/ 1125598 h 2660185"/>
                  <a:gd name="connsiteX10" fmla="*/ 320043 w 2315596"/>
                  <a:gd name="connsiteY10" fmla="*/ 1084594 h 2660185"/>
                  <a:gd name="connsiteX11" fmla="*/ 207 w 2315596"/>
                  <a:gd name="connsiteY11" fmla="*/ 1037441 h 2660185"/>
                  <a:gd name="connsiteX0" fmla="*/ 207 w 2315596"/>
                  <a:gd name="connsiteY0" fmla="*/ 1037441 h 2660185"/>
                  <a:gd name="connsiteX1" fmla="*/ 246235 w 2315596"/>
                  <a:gd name="connsiteY1" fmla="*/ 375218 h 2660185"/>
                  <a:gd name="connsiteX2" fmla="*/ 1123048 w 2315596"/>
                  <a:gd name="connsiteY2" fmla="*/ 2077 h 2660185"/>
                  <a:gd name="connsiteX3" fmla="*/ 2315596 w 2315596"/>
                  <a:gd name="connsiteY3" fmla="*/ 1279367 h 2660185"/>
                  <a:gd name="connsiteX4" fmla="*/ 1123048 w 2315596"/>
                  <a:gd name="connsiteY4" fmla="*/ 2630465 h 2660185"/>
                  <a:gd name="connsiteX5" fmla="*/ 711736 w 2315596"/>
                  <a:gd name="connsiteY5" fmla="*/ 2166581 h 2660185"/>
                  <a:gd name="connsiteX6" fmla="*/ 746905 w 2315596"/>
                  <a:gd name="connsiteY6" fmla="*/ 1619860 h 2660185"/>
                  <a:gd name="connsiteX7" fmla="*/ 1248866 w 2315596"/>
                  <a:gd name="connsiteY7" fmla="*/ 692672 h 2660185"/>
                  <a:gd name="connsiteX8" fmla="*/ 759694 w 2315596"/>
                  <a:gd name="connsiteY8" fmla="*/ 750220 h 2660185"/>
                  <a:gd name="connsiteX9" fmla="*/ 652179 w 2315596"/>
                  <a:gd name="connsiteY9" fmla="*/ 1125598 h 2660185"/>
                  <a:gd name="connsiteX10" fmla="*/ 320043 w 2315596"/>
                  <a:gd name="connsiteY10" fmla="*/ 1084594 h 2660185"/>
                  <a:gd name="connsiteX11" fmla="*/ 207 w 2315596"/>
                  <a:gd name="connsiteY11" fmla="*/ 1037441 h 2660185"/>
                  <a:gd name="connsiteX0" fmla="*/ 207 w 2315596"/>
                  <a:gd name="connsiteY0" fmla="*/ 1037441 h 2660185"/>
                  <a:gd name="connsiteX1" fmla="*/ 246235 w 2315596"/>
                  <a:gd name="connsiteY1" fmla="*/ 375218 h 2660185"/>
                  <a:gd name="connsiteX2" fmla="*/ 1123048 w 2315596"/>
                  <a:gd name="connsiteY2" fmla="*/ 2077 h 2660185"/>
                  <a:gd name="connsiteX3" fmla="*/ 2315596 w 2315596"/>
                  <a:gd name="connsiteY3" fmla="*/ 1279367 h 2660185"/>
                  <a:gd name="connsiteX4" fmla="*/ 1123048 w 2315596"/>
                  <a:gd name="connsiteY4" fmla="*/ 2630465 h 2660185"/>
                  <a:gd name="connsiteX5" fmla="*/ 711736 w 2315596"/>
                  <a:gd name="connsiteY5" fmla="*/ 2166581 h 2660185"/>
                  <a:gd name="connsiteX6" fmla="*/ 746905 w 2315596"/>
                  <a:gd name="connsiteY6" fmla="*/ 1619860 h 2660185"/>
                  <a:gd name="connsiteX7" fmla="*/ 1248866 w 2315596"/>
                  <a:gd name="connsiteY7" fmla="*/ 692672 h 2660185"/>
                  <a:gd name="connsiteX8" fmla="*/ 759694 w 2315596"/>
                  <a:gd name="connsiteY8" fmla="*/ 750220 h 2660185"/>
                  <a:gd name="connsiteX9" fmla="*/ 652179 w 2315596"/>
                  <a:gd name="connsiteY9" fmla="*/ 1125598 h 2660185"/>
                  <a:gd name="connsiteX10" fmla="*/ 320043 w 2315596"/>
                  <a:gd name="connsiteY10" fmla="*/ 1084594 h 2660185"/>
                  <a:gd name="connsiteX11" fmla="*/ 207 w 2315596"/>
                  <a:gd name="connsiteY11" fmla="*/ 1037441 h 2660185"/>
                  <a:gd name="connsiteX0" fmla="*/ 207 w 2315596"/>
                  <a:gd name="connsiteY0" fmla="*/ 1037441 h 2282459"/>
                  <a:gd name="connsiteX1" fmla="*/ 246235 w 2315596"/>
                  <a:gd name="connsiteY1" fmla="*/ 375218 h 2282459"/>
                  <a:gd name="connsiteX2" fmla="*/ 1123048 w 2315596"/>
                  <a:gd name="connsiteY2" fmla="*/ 2077 h 2282459"/>
                  <a:gd name="connsiteX3" fmla="*/ 2315596 w 2315596"/>
                  <a:gd name="connsiteY3" fmla="*/ 1279367 h 2282459"/>
                  <a:gd name="connsiteX4" fmla="*/ 1337261 w 2315596"/>
                  <a:gd name="connsiteY4" fmla="*/ 2160476 h 2282459"/>
                  <a:gd name="connsiteX5" fmla="*/ 711736 w 2315596"/>
                  <a:gd name="connsiteY5" fmla="*/ 2166581 h 2282459"/>
                  <a:gd name="connsiteX6" fmla="*/ 746905 w 2315596"/>
                  <a:gd name="connsiteY6" fmla="*/ 1619860 h 2282459"/>
                  <a:gd name="connsiteX7" fmla="*/ 1248866 w 2315596"/>
                  <a:gd name="connsiteY7" fmla="*/ 692672 h 2282459"/>
                  <a:gd name="connsiteX8" fmla="*/ 759694 w 2315596"/>
                  <a:gd name="connsiteY8" fmla="*/ 750220 h 2282459"/>
                  <a:gd name="connsiteX9" fmla="*/ 652179 w 2315596"/>
                  <a:gd name="connsiteY9" fmla="*/ 1125598 h 2282459"/>
                  <a:gd name="connsiteX10" fmla="*/ 320043 w 2315596"/>
                  <a:gd name="connsiteY10" fmla="*/ 1084594 h 2282459"/>
                  <a:gd name="connsiteX11" fmla="*/ 207 w 2315596"/>
                  <a:gd name="connsiteY11" fmla="*/ 1037441 h 2282459"/>
                  <a:gd name="connsiteX0" fmla="*/ 207 w 2315596"/>
                  <a:gd name="connsiteY0" fmla="*/ 1037441 h 2240061"/>
                  <a:gd name="connsiteX1" fmla="*/ 246235 w 2315596"/>
                  <a:gd name="connsiteY1" fmla="*/ 375218 h 2240061"/>
                  <a:gd name="connsiteX2" fmla="*/ 1123048 w 2315596"/>
                  <a:gd name="connsiteY2" fmla="*/ 2077 h 2240061"/>
                  <a:gd name="connsiteX3" fmla="*/ 2315596 w 2315596"/>
                  <a:gd name="connsiteY3" fmla="*/ 1279367 h 2240061"/>
                  <a:gd name="connsiteX4" fmla="*/ 1337261 w 2315596"/>
                  <a:gd name="connsiteY4" fmla="*/ 2160476 h 2240061"/>
                  <a:gd name="connsiteX5" fmla="*/ 711736 w 2315596"/>
                  <a:gd name="connsiteY5" fmla="*/ 2166581 h 2240061"/>
                  <a:gd name="connsiteX6" fmla="*/ 746905 w 2315596"/>
                  <a:gd name="connsiteY6" fmla="*/ 1619860 h 2240061"/>
                  <a:gd name="connsiteX7" fmla="*/ 1248866 w 2315596"/>
                  <a:gd name="connsiteY7" fmla="*/ 692672 h 2240061"/>
                  <a:gd name="connsiteX8" fmla="*/ 759694 w 2315596"/>
                  <a:gd name="connsiteY8" fmla="*/ 750220 h 2240061"/>
                  <a:gd name="connsiteX9" fmla="*/ 652179 w 2315596"/>
                  <a:gd name="connsiteY9" fmla="*/ 1125598 h 2240061"/>
                  <a:gd name="connsiteX10" fmla="*/ 320043 w 2315596"/>
                  <a:gd name="connsiteY10" fmla="*/ 1084594 h 2240061"/>
                  <a:gd name="connsiteX11" fmla="*/ 207 w 2315596"/>
                  <a:gd name="connsiteY11" fmla="*/ 1037441 h 2240061"/>
                  <a:gd name="connsiteX0" fmla="*/ 207 w 2315596"/>
                  <a:gd name="connsiteY0" fmla="*/ 1037441 h 2166977"/>
                  <a:gd name="connsiteX1" fmla="*/ 246235 w 2315596"/>
                  <a:gd name="connsiteY1" fmla="*/ 375218 h 2166977"/>
                  <a:gd name="connsiteX2" fmla="*/ 1123048 w 2315596"/>
                  <a:gd name="connsiteY2" fmla="*/ 2077 h 2166977"/>
                  <a:gd name="connsiteX3" fmla="*/ 2315596 w 2315596"/>
                  <a:gd name="connsiteY3" fmla="*/ 1279367 h 2166977"/>
                  <a:gd name="connsiteX4" fmla="*/ 1337261 w 2315596"/>
                  <a:gd name="connsiteY4" fmla="*/ 2160476 h 2166977"/>
                  <a:gd name="connsiteX5" fmla="*/ 711736 w 2315596"/>
                  <a:gd name="connsiteY5" fmla="*/ 2166581 h 2166977"/>
                  <a:gd name="connsiteX6" fmla="*/ 746905 w 2315596"/>
                  <a:gd name="connsiteY6" fmla="*/ 1619860 h 2166977"/>
                  <a:gd name="connsiteX7" fmla="*/ 1248866 w 2315596"/>
                  <a:gd name="connsiteY7" fmla="*/ 692672 h 2166977"/>
                  <a:gd name="connsiteX8" fmla="*/ 759694 w 2315596"/>
                  <a:gd name="connsiteY8" fmla="*/ 750220 h 2166977"/>
                  <a:gd name="connsiteX9" fmla="*/ 652179 w 2315596"/>
                  <a:gd name="connsiteY9" fmla="*/ 1125598 h 2166977"/>
                  <a:gd name="connsiteX10" fmla="*/ 320043 w 2315596"/>
                  <a:gd name="connsiteY10" fmla="*/ 1084594 h 2166977"/>
                  <a:gd name="connsiteX11" fmla="*/ 207 w 2315596"/>
                  <a:gd name="connsiteY11" fmla="*/ 1037441 h 2166977"/>
                  <a:gd name="connsiteX0" fmla="*/ 207 w 2315596"/>
                  <a:gd name="connsiteY0" fmla="*/ 1037441 h 2166977"/>
                  <a:gd name="connsiteX1" fmla="*/ 246235 w 2315596"/>
                  <a:gd name="connsiteY1" fmla="*/ 375218 h 2166977"/>
                  <a:gd name="connsiteX2" fmla="*/ 1123048 w 2315596"/>
                  <a:gd name="connsiteY2" fmla="*/ 2077 h 2166977"/>
                  <a:gd name="connsiteX3" fmla="*/ 2315596 w 2315596"/>
                  <a:gd name="connsiteY3" fmla="*/ 1279367 h 2166977"/>
                  <a:gd name="connsiteX4" fmla="*/ 1337261 w 2315596"/>
                  <a:gd name="connsiteY4" fmla="*/ 2160476 h 2166977"/>
                  <a:gd name="connsiteX5" fmla="*/ 711736 w 2315596"/>
                  <a:gd name="connsiteY5" fmla="*/ 2166581 h 2166977"/>
                  <a:gd name="connsiteX6" fmla="*/ 746905 w 2315596"/>
                  <a:gd name="connsiteY6" fmla="*/ 1619860 h 2166977"/>
                  <a:gd name="connsiteX7" fmla="*/ 1248866 w 2315596"/>
                  <a:gd name="connsiteY7" fmla="*/ 692672 h 2166977"/>
                  <a:gd name="connsiteX8" fmla="*/ 759694 w 2315596"/>
                  <a:gd name="connsiteY8" fmla="*/ 750220 h 2166977"/>
                  <a:gd name="connsiteX9" fmla="*/ 652179 w 2315596"/>
                  <a:gd name="connsiteY9" fmla="*/ 1125598 h 2166977"/>
                  <a:gd name="connsiteX10" fmla="*/ 320043 w 2315596"/>
                  <a:gd name="connsiteY10" fmla="*/ 1084594 h 2166977"/>
                  <a:gd name="connsiteX11" fmla="*/ 207 w 2315596"/>
                  <a:gd name="connsiteY11" fmla="*/ 1037441 h 2166977"/>
                  <a:gd name="connsiteX0" fmla="*/ 207 w 2315596"/>
                  <a:gd name="connsiteY0" fmla="*/ 1037441 h 2166977"/>
                  <a:gd name="connsiteX1" fmla="*/ 246235 w 2315596"/>
                  <a:gd name="connsiteY1" fmla="*/ 375218 h 2166977"/>
                  <a:gd name="connsiteX2" fmla="*/ 1123048 w 2315596"/>
                  <a:gd name="connsiteY2" fmla="*/ 2077 h 2166977"/>
                  <a:gd name="connsiteX3" fmla="*/ 2315596 w 2315596"/>
                  <a:gd name="connsiteY3" fmla="*/ 1279367 h 2166977"/>
                  <a:gd name="connsiteX4" fmla="*/ 1337261 w 2315596"/>
                  <a:gd name="connsiteY4" fmla="*/ 2160476 h 2166977"/>
                  <a:gd name="connsiteX5" fmla="*/ 711736 w 2315596"/>
                  <a:gd name="connsiteY5" fmla="*/ 2166581 h 2166977"/>
                  <a:gd name="connsiteX6" fmla="*/ 746905 w 2315596"/>
                  <a:gd name="connsiteY6" fmla="*/ 1619860 h 2166977"/>
                  <a:gd name="connsiteX7" fmla="*/ 1248866 w 2315596"/>
                  <a:gd name="connsiteY7" fmla="*/ 692672 h 2166977"/>
                  <a:gd name="connsiteX8" fmla="*/ 759694 w 2315596"/>
                  <a:gd name="connsiteY8" fmla="*/ 750220 h 2166977"/>
                  <a:gd name="connsiteX9" fmla="*/ 652179 w 2315596"/>
                  <a:gd name="connsiteY9" fmla="*/ 1125598 h 2166977"/>
                  <a:gd name="connsiteX10" fmla="*/ 320043 w 2315596"/>
                  <a:gd name="connsiteY10" fmla="*/ 1084594 h 2166977"/>
                  <a:gd name="connsiteX11" fmla="*/ 207 w 2315596"/>
                  <a:gd name="connsiteY11" fmla="*/ 1037441 h 2166977"/>
                  <a:gd name="connsiteX0" fmla="*/ 207 w 2323944"/>
                  <a:gd name="connsiteY0" fmla="*/ 1037441 h 2188050"/>
                  <a:gd name="connsiteX1" fmla="*/ 246235 w 2323944"/>
                  <a:gd name="connsiteY1" fmla="*/ 375218 h 2188050"/>
                  <a:gd name="connsiteX2" fmla="*/ 1123048 w 2323944"/>
                  <a:gd name="connsiteY2" fmla="*/ 2077 h 2188050"/>
                  <a:gd name="connsiteX3" fmla="*/ 2315596 w 2323944"/>
                  <a:gd name="connsiteY3" fmla="*/ 1279367 h 2188050"/>
                  <a:gd name="connsiteX4" fmla="*/ 1418318 w 2323944"/>
                  <a:gd name="connsiteY4" fmla="*/ 1824481 h 2188050"/>
                  <a:gd name="connsiteX5" fmla="*/ 1337261 w 2323944"/>
                  <a:gd name="connsiteY5" fmla="*/ 2160476 h 2188050"/>
                  <a:gd name="connsiteX6" fmla="*/ 711736 w 2323944"/>
                  <a:gd name="connsiteY6" fmla="*/ 2166581 h 2188050"/>
                  <a:gd name="connsiteX7" fmla="*/ 746905 w 2323944"/>
                  <a:gd name="connsiteY7" fmla="*/ 1619860 h 2188050"/>
                  <a:gd name="connsiteX8" fmla="*/ 1248866 w 2323944"/>
                  <a:gd name="connsiteY8" fmla="*/ 692672 h 2188050"/>
                  <a:gd name="connsiteX9" fmla="*/ 759694 w 2323944"/>
                  <a:gd name="connsiteY9" fmla="*/ 750220 h 2188050"/>
                  <a:gd name="connsiteX10" fmla="*/ 652179 w 2323944"/>
                  <a:gd name="connsiteY10" fmla="*/ 1125598 h 2188050"/>
                  <a:gd name="connsiteX11" fmla="*/ 320043 w 2323944"/>
                  <a:gd name="connsiteY11" fmla="*/ 1084594 h 2188050"/>
                  <a:gd name="connsiteX12" fmla="*/ 207 w 2323944"/>
                  <a:gd name="connsiteY12" fmla="*/ 1037441 h 2188050"/>
                  <a:gd name="connsiteX0" fmla="*/ 207 w 2323944"/>
                  <a:gd name="connsiteY0" fmla="*/ 1037441 h 2166928"/>
                  <a:gd name="connsiteX1" fmla="*/ 246235 w 2323944"/>
                  <a:gd name="connsiteY1" fmla="*/ 375218 h 2166928"/>
                  <a:gd name="connsiteX2" fmla="*/ 1123048 w 2323944"/>
                  <a:gd name="connsiteY2" fmla="*/ 2077 h 2166928"/>
                  <a:gd name="connsiteX3" fmla="*/ 2315596 w 2323944"/>
                  <a:gd name="connsiteY3" fmla="*/ 1279367 h 2166928"/>
                  <a:gd name="connsiteX4" fmla="*/ 1418318 w 2323944"/>
                  <a:gd name="connsiteY4" fmla="*/ 1824481 h 2166928"/>
                  <a:gd name="connsiteX5" fmla="*/ 1337261 w 2323944"/>
                  <a:gd name="connsiteY5" fmla="*/ 2160476 h 2166928"/>
                  <a:gd name="connsiteX6" fmla="*/ 711736 w 2323944"/>
                  <a:gd name="connsiteY6" fmla="*/ 2166581 h 2166928"/>
                  <a:gd name="connsiteX7" fmla="*/ 746905 w 2323944"/>
                  <a:gd name="connsiteY7" fmla="*/ 1619860 h 2166928"/>
                  <a:gd name="connsiteX8" fmla="*/ 1248866 w 2323944"/>
                  <a:gd name="connsiteY8" fmla="*/ 692672 h 2166928"/>
                  <a:gd name="connsiteX9" fmla="*/ 759694 w 2323944"/>
                  <a:gd name="connsiteY9" fmla="*/ 750220 h 2166928"/>
                  <a:gd name="connsiteX10" fmla="*/ 652179 w 2323944"/>
                  <a:gd name="connsiteY10" fmla="*/ 1125598 h 2166928"/>
                  <a:gd name="connsiteX11" fmla="*/ 320043 w 2323944"/>
                  <a:gd name="connsiteY11" fmla="*/ 1084594 h 2166928"/>
                  <a:gd name="connsiteX12" fmla="*/ 207 w 2323944"/>
                  <a:gd name="connsiteY12" fmla="*/ 1037441 h 2166928"/>
                  <a:gd name="connsiteX0" fmla="*/ 207 w 2323944"/>
                  <a:gd name="connsiteY0" fmla="*/ 1037441 h 2166928"/>
                  <a:gd name="connsiteX1" fmla="*/ 246235 w 2323944"/>
                  <a:gd name="connsiteY1" fmla="*/ 375218 h 2166928"/>
                  <a:gd name="connsiteX2" fmla="*/ 1123048 w 2323944"/>
                  <a:gd name="connsiteY2" fmla="*/ 2077 h 2166928"/>
                  <a:gd name="connsiteX3" fmla="*/ 2315596 w 2323944"/>
                  <a:gd name="connsiteY3" fmla="*/ 1279367 h 2166928"/>
                  <a:gd name="connsiteX4" fmla="*/ 1418318 w 2323944"/>
                  <a:gd name="connsiteY4" fmla="*/ 1824481 h 2166928"/>
                  <a:gd name="connsiteX5" fmla="*/ 1337261 w 2323944"/>
                  <a:gd name="connsiteY5" fmla="*/ 2160476 h 2166928"/>
                  <a:gd name="connsiteX6" fmla="*/ 711736 w 2323944"/>
                  <a:gd name="connsiteY6" fmla="*/ 2166581 h 2166928"/>
                  <a:gd name="connsiteX7" fmla="*/ 746905 w 2323944"/>
                  <a:gd name="connsiteY7" fmla="*/ 1619860 h 2166928"/>
                  <a:gd name="connsiteX8" fmla="*/ 1248866 w 2323944"/>
                  <a:gd name="connsiteY8" fmla="*/ 692672 h 2166928"/>
                  <a:gd name="connsiteX9" fmla="*/ 759694 w 2323944"/>
                  <a:gd name="connsiteY9" fmla="*/ 750220 h 2166928"/>
                  <a:gd name="connsiteX10" fmla="*/ 652179 w 2323944"/>
                  <a:gd name="connsiteY10" fmla="*/ 1125598 h 2166928"/>
                  <a:gd name="connsiteX11" fmla="*/ 320043 w 2323944"/>
                  <a:gd name="connsiteY11" fmla="*/ 1084594 h 2166928"/>
                  <a:gd name="connsiteX12" fmla="*/ 207 w 2323944"/>
                  <a:gd name="connsiteY12" fmla="*/ 1037441 h 2166928"/>
                  <a:gd name="connsiteX0" fmla="*/ 207 w 2068289"/>
                  <a:gd name="connsiteY0" fmla="*/ 1039552 h 2169039"/>
                  <a:gd name="connsiteX1" fmla="*/ 246235 w 2068289"/>
                  <a:gd name="connsiteY1" fmla="*/ 377329 h 2169039"/>
                  <a:gd name="connsiteX2" fmla="*/ 1123048 w 2068289"/>
                  <a:gd name="connsiteY2" fmla="*/ 4188 h 2169039"/>
                  <a:gd name="connsiteX3" fmla="*/ 2056622 w 2068289"/>
                  <a:gd name="connsiteY3" fmla="*/ 622854 h 2169039"/>
                  <a:gd name="connsiteX4" fmla="*/ 1418318 w 2068289"/>
                  <a:gd name="connsiteY4" fmla="*/ 1826592 h 2169039"/>
                  <a:gd name="connsiteX5" fmla="*/ 1337261 w 2068289"/>
                  <a:gd name="connsiteY5" fmla="*/ 2162587 h 2169039"/>
                  <a:gd name="connsiteX6" fmla="*/ 711736 w 2068289"/>
                  <a:gd name="connsiteY6" fmla="*/ 2168692 h 2169039"/>
                  <a:gd name="connsiteX7" fmla="*/ 746905 w 2068289"/>
                  <a:gd name="connsiteY7" fmla="*/ 1621971 h 2169039"/>
                  <a:gd name="connsiteX8" fmla="*/ 1248866 w 2068289"/>
                  <a:gd name="connsiteY8" fmla="*/ 694783 h 2169039"/>
                  <a:gd name="connsiteX9" fmla="*/ 759694 w 2068289"/>
                  <a:gd name="connsiteY9" fmla="*/ 752331 h 2169039"/>
                  <a:gd name="connsiteX10" fmla="*/ 652179 w 2068289"/>
                  <a:gd name="connsiteY10" fmla="*/ 1127709 h 2169039"/>
                  <a:gd name="connsiteX11" fmla="*/ 320043 w 2068289"/>
                  <a:gd name="connsiteY11" fmla="*/ 1086705 h 2169039"/>
                  <a:gd name="connsiteX12" fmla="*/ 207 w 2068289"/>
                  <a:gd name="connsiteY12" fmla="*/ 1039552 h 2169039"/>
                  <a:gd name="connsiteX0" fmla="*/ 207 w 2089504"/>
                  <a:gd name="connsiteY0" fmla="*/ 1039552 h 2169039"/>
                  <a:gd name="connsiteX1" fmla="*/ 246235 w 2089504"/>
                  <a:gd name="connsiteY1" fmla="*/ 377329 h 2169039"/>
                  <a:gd name="connsiteX2" fmla="*/ 1123048 w 2089504"/>
                  <a:gd name="connsiteY2" fmla="*/ 4188 h 2169039"/>
                  <a:gd name="connsiteX3" fmla="*/ 2056622 w 2089504"/>
                  <a:gd name="connsiteY3" fmla="*/ 622854 h 2169039"/>
                  <a:gd name="connsiteX4" fmla="*/ 1418318 w 2089504"/>
                  <a:gd name="connsiteY4" fmla="*/ 1826592 h 2169039"/>
                  <a:gd name="connsiteX5" fmla="*/ 1337261 w 2089504"/>
                  <a:gd name="connsiteY5" fmla="*/ 2162587 h 2169039"/>
                  <a:gd name="connsiteX6" fmla="*/ 711736 w 2089504"/>
                  <a:gd name="connsiteY6" fmla="*/ 2168692 h 2169039"/>
                  <a:gd name="connsiteX7" fmla="*/ 746905 w 2089504"/>
                  <a:gd name="connsiteY7" fmla="*/ 1621971 h 2169039"/>
                  <a:gd name="connsiteX8" fmla="*/ 1248866 w 2089504"/>
                  <a:gd name="connsiteY8" fmla="*/ 694783 h 2169039"/>
                  <a:gd name="connsiteX9" fmla="*/ 759694 w 2089504"/>
                  <a:gd name="connsiteY9" fmla="*/ 752331 h 2169039"/>
                  <a:gd name="connsiteX10" fmla="*/ 652179 w 2089504"/>
                  <a:gd name="connsiteY10" fmla="*/ 1127709 h 2169039"/>
                  <a:gd name="connsiteX11" fmla="*/ 320043 w 2089504"/>
                  <a:gd name="connsiteY11" fmla="*/ 1086705 h 2169039"/>
                  <a:gd name="connsiteX12" fmla="*/ 207 w 2089504"/>
                  <a:gd name="connsiteY12" fmla="*/ 1039552 h 2169039"/>
                  <a:gd name="connsiteX0" fmla="*/ 207 w 2089504"/>
                  <a:gd name="connsiteY0" fmla="*/ 1039552 h 2169039"/>
                  <a:gd name="connsiteX1" fmla="*/ 246235 w 2089504"/>
                  <a:gd name="connsiteY1" fmla="*/ 377329 h 2169039"/>
                  <a:gd name="connsiteX2" fmla="*/ 1123048 w 2089504"/>
                  <a:gd name="connsiteY2" fmla="*/ 4188 h 2169039"/>
                  <a:gd name="connsiteX3" fmla="*/ 2056622 w 2089504"/>
                  <a:gd name="connsiteY3" fmla="*/ 622854 h 2169039"/>
                  <a:gd name="connsiteX4" fmla="*/ 1418318 w 2089504"/>
                  <a:gd name="connsiteY4" fmla="*/ 1826592 h 2169039"/>
                  <a:gd name="connsiteX5" fmla="*/ 1337261 w 2089504"/>
                  <a:gd name="connsiteY5" fmla="*/ 2162587 h 2169039"/>
                  <a:gd name="connsiteX6" fmla="*/ 711736 w 2089504"/>
                  <a:gd name="connsiteY6" fmla="*/ 2168692 h 2169039"/>
                  <a:gd name="connsiteX7" fmla="*/ 746905 w 2089504"/>
                  <a:gd name="connsiteY7" fmla="*/ 1621971 h 2169039"/>
                  <a:gd name="connsiteX8" fmla="*/ 1248866 w 2089504"/>
                  <a:gd name="connsiteY8" fmla="*/ 694783 h 2169039"/>
                  <a:gd name="connsiteX9" fmla="*/ 759694 w 2089504"/>
                  <a:gd name="connsiteY9" fmla="*/ 752331 h 2169039"/>
                  <a:gd name="connsiteX10" fmla="*/ 652179 w 2089504"/>
                  <a:gd name="connsiteY10" fmla="*/ 1127709 h 2169039"/>
                  <a:gd name="connsiteX11" fmla="*/ 320043 w 2089504"/>
                  <a:gd name="connsiteY11" fmla="*/ 1086705 h 2169039"/>
                  <a:gd name="connsiteX12" fmla="*/ 207 w 2089504"/>
                  <a:gd name="connsiteY12" fmla="*/ 1039552 h 2169039"/>
                  <a:gd name="connsiteX0" fmla="*/ 207 w 2089504"/>
                  <a:gd name="connsiteY0" fmla="*/ 1061645 h 2191132"/>
                  <a:gd name="connsiteX1" fmla="*/ 246235 w 2089504"/>
                  <a:gd name="connsiteY1" fmla="*/ 399422 h 2191132"/>
                  <a:gd name="connsiteX2" fmla="*/ 1097470 w 2089504"/>
                  <a:gd name="connsiteY2" fmla="*/ 3901 h 2191132"/>
                  <a:gd name="connsiteX3" fmla="*/ 2056622 w 2089504"/>
                  <a:gd name="connsiteY3" fmla="*/ 644947 h 2191132"/>
                  <a:gd name="connsiteX4" fmla="*/ 1418318 w 2089504"/>
                  <a:gd name="connsiteY4" fmla="*/ 1848685 h 2191132"/>
                  <a:gd name="connsiteX5" fmla="*/ 1337261 w 2089504"/>
                  <a:gd name="connsiteY5" fmla="*/ 2184680 h 2191132"/>
                  <a:gd name="connsiteX6" fmla="*/ 711736 w 2089504"/>
                  <a:gd name="connsiteY6" fmla="*/ 2190785 h 2191132"/>
                  <a:gd name="connsiteX7" fmla="*/ 746905 w 2089504"/>
                  <a:gd name="connsiteY7" fmla="*/ 1644064 h 2191132"/>
                  <a:gd name="connsiteX8" fmla="*/ 1248866 w 2089504"/>
                  <a:gd name="connsiteY8" fmla="*/ 716876 h 2191132"/>
                  <a:gd name="connsiteX9" fmla="*/ 759694 w 2089504"/>
                  <a:gd name="connsiteY9" fmla="*/ 774424 h 2191132"/>
                  <a:gd name="connsiteX10" fmla="*/ 652179 w 2089504"/>
                  <a:gd name="connsiteY10" fmla="*/ 1149802 h 2191132"/>
                  <a:gd name="connsiteX11" fmla="*/ 320043 w 2089504"/>
                  <a:gd name="connsiteY11" fmla="*/ 1108798 h 2191132"/>
                  <a:gd name="connsiteX12" fmla="*/ 207 w 2089504"/>
                  <a:gd name="connsiteY12" fmla="*/ 1061645 h 2191132"/>
                  <a:gd name="connsiteX0" fmla="*/ 207 w 2089504"/>
                  <a:gd name="connsiteY0" fmla="*/ 1061645 h 2191132"/>
                  <a:gd name="connsiteX1" fmla="*/ 246235 w 2089504"/>
                  <a:gd name="connsiteY1" fmla="*/ 399422 h 2191132"/>
                  <a:gd name="connsiteX2" fmla="*/ 1097470 w 2089504"/>
                  <a:gd name="connsiteY2" fmla="*/ 3901 h 2191132"/>
                  <a:gd name="connsiteX3" fmla="*/ 2056622 w 2089504"/>
                  <a:gd name="connsiteY3" fmla="*/ 644947 h 2191132"/>
                  <a:gd name="connsiteX4" fmla="*/ 1418318 w 2089504"/>
                  <a:gd name="connsiteY4" fmla="*/ 1848685 h 2191132"/>
                  <a:gd name="connsiteX5" fmla="*/ 1337261 w 2089504"/>
                  <a:gd name="connsiteY5" fmla="*/ 2184680 h 2191132"/>
                  <a:gd name="connsiteX6" fmla="*/ 711736 w 2089504"/>
                  <a:gd name="connsiteY6" fmla="*/ 2190785 h 2191132"/>
                  <a:gd name="connsiteX7" fmla="*/ 746905 w 2089504"/>
                  <a:gd name="connsiteY7" fmla="*/ 1644064 h 2191132"/>
                  <a:gd name="connsiteX8" fmla="*/ 1248866 w 2089504"/>
                  <a:gd name="connsiteY8" fmla="*/ 716876 h 2191132"/>
                  <a:gd name="connsiteX9" fmla="*/ 759694 w 2089504"/>
                  <a:gd name="connsiteY9" fmla="*/ 774424 h 2191132"/>
                  <a:gd name="connsiteX10" fmla="*/ 652179 w 2089504"/>
                  <a:gd name="connsiteY10" fmla="*/ 1149802 h 2191132"/>
                  <a:gd name="connsiteX11" fmla="*/ 320043 w 2089504"/>
                  <a:gd name="connsiteY11" fmla="*/ 1108798 h 2191132"/>
                  <a:gd name="connsiteX12" fmla="*/ 207 w 2089504"/>
                  <a:gd name="connsiteY12" fmla="*/ 1061645 h 2191132"/>
                  <a:gd name="connsiteX0" fmla="*/ 207 w 2089504"/>
                  <a:gd name="connsiteY0" fmla="*/ 1066074 h 2195561"/>
                  <a:gd name="connsiteX1" fmla="*/ 246235 w 2089504"/>
                  <a:gd name="connsiteY1" fmla="*/ 403851 h 2195561"/>
                  <a:gd name="connsiteX2" fmla="*/ 1097470 w 2089504"/>
                  <a:gd name="connsiteY2" fmla="*/ 8330 h 2195561"/>
                  <a:gd name="connsiteX3" fmla="*/ 2056622 w 2089504"/>
                  <a:gd name="connsiteY3" fmla="*/ 649376 h 2195561"/>
                  <a:gd name="connsiteX4" fmla="*/ 1418318 w 2089504"/>
                  <a:gd name="connsiteY4" fmla="*/ 1853114 h 2195561"/>
                  <a:gd name="connsiteX5" fmla="*/ 1337261 w 2089504"/>
                  <a:gd name="connsiteY5" fmla="*/ 2189109 h 2195561"/>
                  <a:gd name="connsiteX6" fmla="*/ 711736 w 2089504"/>
                  <a:gd name="connsiteY6" fmla="*/ 2195214 h 2195561"/>
                  <a:gd name="connsiteX7" fmla="*/ 746905 w 2089504"/>
                  <a:gd name="connsiteY7" fmla="*/ 1648493 h 2195561"/>
                  <a:gd name="connsiteX8" fmla="*/ 1248866 w 2089504"/>
                  <a:gd name="connsiteY8" fmla="*/ 721305 h 2195561"/>
                  <a:gd name="connsiteX9" fmla="*/ 759694 w 2089504"/>
                  <a:gd name="connsiteY9" fmla="*/ 778853 h 2195561"/>
                  <a:gd name="connsiteX10" fmla="*/ 652179 w 2089504"/>
                  <a:gd name="connsiteY10" fmla="*/ 1154231 h 2195561"/>
                  <a:gd name="connsiteX11" fmla="*/ 320043 w 2089504"/>
                  <a:gd name="connsiteY11" fmla="*/ 1113227 h 2195561"/>
                  <a:gd name="connsiteX12" fmla="*/ 207 w 2089504"/>
                  <a:gd name="connsiteY12" fmla="*/ 1066074 h 2195561"/>
                  <a:gd name="connsiteX0" fmla="*/ 207 w 2089504"/>
                  <a:gd name="connsiteY0" fmla="*/ 1058656 h 2188143"/>
                  <a:gd name="connsiteX1" fmla="*/ 246235 w 2089504"/>
                  <a:gd name="connsiteY1" fmla="*/ 396433 h 2188143"/>
                  <a:gd name="connsiteX2" fmla="*/ 1097470 w 2089504"/>
                  <a:gd name="connsiteY2" fmla="*/ 912 h 2188143"/>
                  <a:gd name="connsiteX3" fmla="*/ 2056622 w 2089504"/>
                  <a:gd name="connsiteY3" fmla="*/ 641958 h 2188143"/>
                  <a:gd name="connsiteX4" fmla="*/ 1418318 w 2089504"/>
                  <a:gd name="connsiteY4" fmla="*/ 1845696 h 2188143"/>
                  <a:gd name="connsiteX5" fmla="*/ 1337261 w 2089504"/>
                  <a:gd name="connsiteY5" fmla="*/ 2181691 h 2188143"/>
                  <a:gd name="connsiteX6" fmla="*/ 711736 w 2089504"/>
                  <a:gd name="connsiteY6" fmla="*/ 2187796 h 2188143"/>
                  <a:gd name="connsiteX7" fmla="*/ 746905 w 2089504"/>
                  <a:gd name="connsiteY7" fmla="*/ 1641075 h 2188143"/>
                  <a:gd name="connsiteX8" fmla="*/ 1248866 w 2089504"/>
                  <a:gd name="connsiteY8" fmla="*/ 713887 h 2188143"/>
                  <a:gd name="connsiteX9" fmla="*/ 759694 w 2089504"/>
                  <a:gd name="connsiteY9" fmla="*/ 771435 h 2188143"/>
                  <a:gd name="connsiteX10" fmla="*/ 652179 w 2089504"/>
                  <a:gd name="connsiteY10" fmla="*/ 1146813 h 2188143"/>
                  <a:gd name="connsiteX11" fmla="*/ 320043 w 2089504"/>
                  <a:gd name="connsiteY11" fmla="*/ 1105809 h 2188143"/>
                  <a:gd name="connsiteX12" fmla="*/ 207 w 2089504"/>
                  <a:gd name="connsiteY12" fmla="*/ 1058656 h 2188143"/>
                  <a:gd name="connsiteX0" fmla="*/ 207 w 2089504"/>
                  <a:gd name="connsiteY0" fmla="*/ 1058152 h 2187639"/>
                  <a:gd name="connsiteX1" fmla="*/ 246235 w 2089504"/>
                  <a:gd name="connsiteY1" fmla="*/ 395929 h 2187639"/>
                  <a:gd name="connsiteX2" fmla="*/ 1097470 w 2089504"/>
                  <a:gd name="connsiteY2" fmla="*/ 408 h 2187639"/>
                  <a:gd name="connsiteX3" fmla="*/ 2056622 w 2089504"/>
                  <a:gd name="connsiteY3" fmla="*/ 641454 h 2187639"/>
                  <a:gd name="connsiteX4" fmla="*/ 1418318 w 2089504"/>
                  <a:gd name="connsiteY4" fmla="*/ 1845192 h 2187639"/>
                  <a:gd name="connsiteX5" fmla="*/ 1337261 w 2089504"/>
                  <a:gd name="connsiteY5" fmla="*/ 2181187 h 2187639"/>
                  <a:gd name="connsiteX6" fmla="*/ 711736 w 2089504"/>
                  <a:gd name="connsiteY6" fmla="*/ 2187292 h 2187639"/>
                  <a:gd name="connsiteX7" fmla="*/ 746905 w 2089504"/>
                  <a:gd name="connsiteY7" fmla="*/ 1640571 h 2187639"/>
                  <a:gd name="connsiteX8" fmla="*/ 1248866 w 2089504"/>
                  <a:gd name="connsiteY8" fmla="*/ 713383 h 2187639"/>
                  <a:gd name="connsiteX9" fmla="*/ 759694 w 2089504"/>
                  <a:gd name="connsiteY9" fmla="*/ 770931 h 2187639"/>
                  <a:gd name="connsiteX10" fmla="*/ 652179 w 2089504"/>
                  <a:gd name="connsiteY10" fmla="*/ 1146309 h 2187639"/>
                  <a:gd name="connsiteX11" fmla="*/ 320043 w 2089504"/>
                  <a:gd name="connsiteY11" fmla="*/ 1105305 h 2187639"/>
                  <a:gd name="connsiteX12" fmla="*/ 207 w 2089504"/>
                  <a:gd name="connsiteY12" fmla="*/ 1058152 h 2187639"/>
                  <a:gd name="connsiteX0" fmla="*/ 207 w 2089504"/>
                  <a:gd name="connsiteY0" fmla="*/ 1081465 h 2210952"/>
                  <a:gd name="connsiteX1" fmla="*/ 246235 w 2089504"/>
                  <a:gd name="connsiteY1" fmla="*/ 419242 h 2210952"/>
                  <a:gd name="connsiteX2" fmla="*/ 558270 w 2089504"/>
                  <a:gd name="connsiteY2" fmla="*/ 164397 h 2210952"/>
                  <a:gd name="connsiteX3" fmla="*/ 1097470 w 2089504"/>
                  <a:gd name="connsiteY3" fmla="*/ 23721 h 2210952"/>
                  <a:gd name="connsiteX4" fmla="*/ 2056622 w 2089504"/>
                  <a:gd name="connsiteY4" fmla="*/ 664767 h 2210952"/>
                  <a:gd name="connsiteX5" fmla="*/ 1418318 w 2089504"/>
                  <a:gd name="connsiteY5" fmla="*/ 1868505 h 2210952"/>
                  <a:gd name="connsiteX6" fmla="*/ 1337261 w 2089504"/>
                  <a:gd name="connsiteY6" fmla="*/ 2204500 h 2210952"/>
                  <a:gd name="connsiteX7" fmla="*/ 711736 w 2089504"/>
                  <a:gd name="connsiteY7" fmla="*/ 2210605 h 2210952"/>
                  <a:gd name="connsiteX8" fmla="*/ 746905 w 2089504"/>
                  <a:gd name="connsiteY8" fmla="*/ 1663884 h 2210952"/>
                  <a:gd name="connsiteX9" fmla="*/ 1248866 w 2089504"/>
                  <a:gd name="connsiteY9" fmla="*/ 736696 h 2210952"/>
                  <a:gd name="connsiteX10" fmla="*/ 759694 w 2089504"/>
                  <a:gd name="connsiteY10" fmla="*/ 794244 h 2210952"/>
                  <a:gd name="connsiteX11" fmla="*/ 652179 w 2089504"/>
                  <a:gd name="connsiteY11" fmla="*/ 1169622 h 2210952"/>
                  <a:gd name="connsiteX12" fmla="*/ 320043 w 2089504"/>
                  <a:gd name="connsiteY12" fmla="*/ 1128618 h 2210952"/>
                  <a:gd name="connsiteX13" fmla="*/ 207 w 2089504"/>
                  <a:gd name="connsiteY13" fmla="*/ 1081465 h 2210952"/>
                  <a:gd name="connsiteX0" fmla="*/ 207 w 2089504"/>
                  <a:gd name="connsiteY0" fmla="*/ 1058128 h 2187615"/>
                  <a:gd name="connsiteX1" fmla="*/ 246235 w 2089504"/>
                  <a:gd name="connsiteY1" fmla="*/ 395905 h 2187615"/>
                  <a:gd name="connsiteX2" fmla="*/ 558270 w 2089504"/>
                  <a:gd name="connsiteY2" fmla="*/ 141060 h 2187615"/>
                  <a:gd name="connsiteX3" fmla="*/ 1097470 w 2089504"/>
                  <a:gd name="connsiteY3" fmla="*/ 384 h 2187615"/>
                  <a:gd name="connsiteX4" fmla="*/ 2056622 w 2089504"/>
                  <a:gd name="connsiteY4" fmla="*/ 641430 h 2187615"/>
                  <a:gd name="connsiteX5" fmla="*/ 1418318 w 2089504"/>
                  <a:gd name="connsiteY5" fmla="*/ 1845168 h 2187615"/>
                  <a:gd name="connsiteX6" fmla="*/ 1337261 w 2089504"/>
                  <a:gd name="connsiteY6" fmla="*/ 2181163 h 2187615"/>
                  <a:gd name="connsiteX7" fmla="*/ 711736 w 2089504"/>
                  <a:gd name="connsiteY7" fmla="*/ 2187268 h 2187615"/>
                  <a:gd name="connsiteX8" fmla="*/ 746905 w 2089504"/>
                  <a:gd name="connsiteY8" fmla="*/ 1640547 h 2187615"/>
                  <a:gd name="connsiteX9" fmla="*/ 1248866 w 2089504"/>
                  <a:gd name="connsiteY9" fmla="*/ 713359 h 2187615"/>
                  <a:gd name="connsiteX10" fmla="*/ 759694 w 2089504"/>
                  <a:gd name="connsiteY10" fmla="*/ 770907 h 2187615"/>
                  <a:gd name="connsiteX11" fmla="*/ 652179 w 2089504"/>
                  <a:gd name="connsiteY11" fmla="*/ 1146285 h 2187615"/>
                  <a:gd name="connsiteX12" fmla="*/ 320043 w 2089504"/>
                  <a:gd name="connsiteY12" fmla="*/ 1105281 h 2187615"/>
                  <a:gd name="connsiteX13" fmla="*/ 207 w 2089504"/>
                  <a:gd name="connsiteY13" fmla="*/ 1058128 h 2187615"/>
                  <a:gd name="connsiteX0" fmla="*/ 207 w 2089504"/>
                  <a:gd name="connsiteY0" fmla="*/ 1058128 h 2187615"/>
                  <a:gd name="connsiteX1" fmla="*/ 246235 w 2089504"/>
                  <a:gd name="connsiteY1" fmla="*/ 395905 h 2187615"/>
                  <a:gd name="connsiteX2" fmla="*/ 558270 w 2089504"/>
                  <a:gd name="connsiteY2" fmla="*/ 141060 h 2187615"/>
                  <a:gd name="connsiteX3" fmla="*/ 1097470 w 2089504"/>
                  <a:gd name="connsiteY3" fmla="*/ 384 h 2187615"/>
                  <a:gd name="connsiteX4" fmla="*/ 2056622 w 2089504"/>
                  <a:gd name="connsiteY4" fmla="*/ 641430 h 2187615"/>
                  <a:gd name="connsiteX5" fmla="*/ 1418318 w 2089504"/>
                  <a:gd name="connsiteY5" fmla="*/ 1845168 h 2187615"/>
                  <a:gd name="connsiteX6" fmla="*/ 1337261 w 2089504"/>
                  <a:gd name="connsiteY6" fmla="*/ 2181163 h 2187615"/>
                  <a:gd name="connsiteX7" fmla="*/ 711736 w 2089504"/>
                  <a:gd name="connsiteY7" fmla="*/ 2187268 h 2187615"/>
                  <a:gd name="connsiteX8" fmla="*/ 746905 w 2089504"/>
                  <a:gd name="connsiteY8" fmla="*/ 1640547 h 2187615"/>
                  <a:gd name="connsiteX9" fmla="*/ 1248866 w 2089504"/>
                  <a:gd name="connsiteY9" fmla="*/ 713359 h 2187615"/>
                  <a:gd name="connsiteX10" fmla="*/ 759694 w 2089504"/>
                  <a:gd name="connsiteY10" fmla="*/ 770907 h 2187615"/>
                  <a:gd name="connsiteX11" fmla="*/ 652179 w 2089504"/>
                  <a:gd name="connsiteY11" fmla="*/ 1146285 h 2187615"/>
                  <a:gd name="connsiteX12" fmla="*/ 320043 w 2089504"/>
                  <a:gd name="connsiteY12" fmla="*/ 1105281 h 2187615"/>
                  <a:gd name="connsiteX13" fmla="*/ 207 w 2089504"/>
                  <a:gd name="connsiteY13" fmla="*/ 1058128 h 2187615"/>
                  <a:gd name="connsiteX0" fmla="*/ 207 w 2089504"/>
                  <a:gd name="connsiteY0" fmla="*/ 1083137 h 2212624"/>
                  <a:gd name="connsiteX1" fmla="*/ 246235 w 2089504"/>
                  <a:gd name="connsiteY1" fmla="*/ 420914 h 2212624"/>
                  <a:gd name="connsiteX2" fmla="*/ 564664 w 2089504"/>
                  <a:gd name="connsiteY2" fmla="*/ 156477 h 2212624"/>
                  <a:gd name="connsiteX3" fmla="*/ 1097470 w 2089504"/>
                  <a:gd name="connsiteY3" fmla="*/ 25393 h 2212624"/>
                  <a:gd name="connsiteX4" fmla="*/ 2056622 w 2089504"/>
                  <a:gd name="connsiteY4" fmla="*/ 666439 h 2212624"/>
                  <a:gd name="connsiteX5" fmla="*/ 1418318 w 2089504"/>
                  <a:gd name="connsiteY5" fmla="*/ 1870177 h 2212624"/>
                  <a:gd name="connsiteX6" fmla="*/ 1337261 w 2089504"/>
                  <a:gd name="connsiteY6" fmla="*/ 2206172 h 2212624"/>
                  <a:gd name="connsiteX7" fmla="*/ 711736 w 2089504"/>
                  <a:gd name="connsiteY7" fmla="*/ 2212277 h 2212624"/>
                  <a:gd name="connsiteX8" fmla="*/ 746905 w 2089504"/>
                  <a:gd name="connsiteY8" fmla="*/ 1665556 h 2212624"/>
                  <a:gd name="connsiteX9" fmla="*/ 1248866 w 2089504"/>
                  <a:gd name="connsiteY9" fmla="*/ 738368 h 2212624"/>
                  <a:gd name="connsiteX10" fmla="*/ 759694 w 2089504"/>
                  <a:gd name="connsiteY10" fmla="*/ 795916 h 2212624"/>
                  <a:gd name="connsiteX11" fmla="*/ 652179 w 2089504"/>
                  <a:gd name="connsiteY11" fmla="*/ 1171294 h 2212624"/>
                  <a:gd name="connsiteX12" fmla="*/ 320043 w 2089504"/>
                  <a:gd name="connsiteY12" fmla="*/ 1130290 h 2212624"/>
                  <a:gd name="connsiteX13" fmla="*/ 207 w 2089504"/>
                  <a:gd name="connsiteY13" fmla="*/ 1083137 h 2212624"/>
                  <a:gd name="connsiteX0" fmla="*/ 207 w 2089504"/>
                  <a:gd name="connsiteY0" fmla="*/ 1080671 h 2210158"/>
                  <a:gd name="connsiteX1" fmla="*/ 246235 w 2089504"/>
                  <a:gd name="connsiteY1" fmla="*/ 418448 h 2210158"/>
                  <a:gd name="connsiteX2" fmla="*/ 564664 w 2089504"/>
                  <a:gd name="connsiteY2" fmla="*/ 154011 h 2210158"/>
                  <a:gd name="connsiteX3" fmla="*/ 1097470 w 2089504"/>
                  <a:gd name="connsiteY3" fmla="*/ 22927 h 2210158"/>
                  <a:gd name="connsiteX4" fmla="*/ 2056622 w 2089504"/>
                  <a:gd name="connsiteY4" fmla="*/ 663973 h 2210158"/>
                  <a:gd name="connsiteX5" fmla="*/ 1418318 w 2089504"/>
                  <a:gd name="connsiteY5" fmla="*/ 1867711 h 2210158"/>
                  <a:gd name="connsiteX6" fmla="*/ 1337261 w 2089504"/>
                  <a:gd name="connsiteY6" fmla="*/ 2203706 h 2210158"/>
                  <a:gd name="connsiteX7" fmla="*/ 711736 w 2089504"/>
                  <a:gd name="connsiteY7" fmla="*/ 2209811 h 2210158"/>
                  <a:gd name="connsiteX8" fmla="*/ 746905 w 2089504"/>
                  <a:gd name="connsiteY8" fmla="*/ 1663090 h 2210158"/>
                  <a:gd name="connsiteX9" fmla="*/ 1248866 w 2089504"/>
                  <a:gd name="connsiteY9" fmla="*/ 735902 h 2210158"/>
                  <a:gd name="connsiteX10" fmla="*/ 759694 w 2089504"/>
                  <a:gd name="connsiteY10" fmla="*/ 793450 h 2210158"/>
                  <a:gd name="connsiteX11" fmla="*/ 652179 w 2089504"/>
                  <a:gd name="connsiteY11" fmla="*/ 1168828 h 2210158"/>
                  <a:gd name="connsiteX12" fmla="*/ 320043 w 2089504"/>
                  <a:gd name="connsiteY12" fmla="*/ 1127824 h 2210158"/>
                  <a:gd name="connsiteX13" fmla="*/ 207 w 2089504"/>
                  <a:gd name="connsiteY13" fmla="*/ 1080671 h 2210158"/>
                  <a:gd name="connsiteX0" fmla="*/ 207 w 2089504"/>
                  <a:gd name="connsiteY0" fmla="*/ 1057938 h 2187425"/>
                  <a:gd name="connsiteX1" fmla="*/ 246235 w 2089504"/>
                  <a:gd name="connsiteY1" fmla="*/ 395715 h 2187425"/>
                  <a:gd name="connsiteX2" fmla="*/ 564664 w 2089504"/>
                  <a:gd name="connsiteY2" fmla="*/ 131278 h 2187425"/>
                  <a:gd name="connsiteX3" fmla="*/ 1097470 w 2089504"/>
                  <a:gd name="connsiteY3" fmla="*/ 194 h 2187425"/>
                  <a:gd name="connsiteX4" fmla="*/ 2056622 w 2089504"/>
                  <a:gd name="connsiteY4" fmla="*/ 641240 h 2187425"/>
                  <a:gd name="connsiteX5" fmla="*/ 1418318 w 2089504"/>
                  <a:gd name="connsiteY5" fmla="*/ 1844978 h 2187425"/>
                  <a:gd name="connsiteX6" fmla="*/ 1337261 w 2089504"/>
                  <a:gd name="connsiteY6" fmla="*/ 2180973 h 2187425"/>
                  <a:gd name="connsiteX7" fmla="*/ 711736 w 2089504"/>
                  <a:gd name="connsiteY7" fmla="*/ 2187078 h 2187425"/>
                  <a:gd name="connsiteX8" fmla="*/ 746905 w 2089504"/>
                  <a:gd name="connsiteY8" fmla="*/ 1640357 h 2187425"/>
                  <a:gd name="connsiteX9" fmla="*/ 1248866 w 2089504"/>
                  <a:gd name="connsiteY9" fmla="*/ 713169 h 2187425"/>
                  <a:gd name="connsiteX10" fmla="*/ 759694 w 2089504"/>
                  <a:gd name="connsiteY10" fmla="*/ 770717 h 2187425"/>
                  <a:gd name="connsiteX11" fmla="*/ 652179 w 2089504"/>
                  <a:gd name="connsiteY11" fmla="*/ 1146095 h 2187425"/>
                  <a:gd name="connsiteX12" fmla="*/ 320043 w 2089504"/>
                  <a:gd name="connsiteY12" fmla="*/ 1105091 h 2187425"/>
                  <a:gd name="connsiteX13" fmla="*/ 207 w 2089504"/>
                  <a:gd name="connsiteY13" fmla="*/ 1057938 h 2187425"/>
                  <a:gd name="connsiteX0" fmla="*/ 207 w 2089504"/>
                  <a:gd name="connsiteY0" fmla="*/ 1057938 h 2187425"/>
                  <a:gd name="connsiteX1" fmla="*/ 246235 w 2089504"/>
                  <a:gd name="connsiteY1" fmla="*/ 395715 h 2187425"/>
                  <a:gd name="connsiteX2" fmla="*/ 564664 w 2089504"/>
                  <a:gd name="connsiteY2" fmla="*/ 131278 h 2187425"/>
                  <a:gd name="connsiteX3" fmla="*/ 1097470 w 2089504"/>
                  <a:gd name="connsiteY3" fmla="*/ 194 h 2187425"/>
                  <a:gd name="connsiteX4" fmla="*/ 2056622 w 2089504"/>
                  <a:gd name="connsiteY4" fmla="*/ 641240 h 2187425"/>
                  <a:gd name="connsiteX5" fmla="*/ 1418318 w 2089504"/>
                  <a:gd name="connsiteY5" fmla="*/ 1844978 h 2187425"/>
                  <a:gd name="connsiteX6" fmla="*/ 1337261 w 2089504"/>
                  <a:gd name="connsiteY6" fmla="*/ 2180973 h 2187425"/>
                  <a:gd name="connsiteX7" fmla="*/ 711736 w 2089504"/>
                  <a:gd name="connsiteY7" fmla="*/ 2187078 h 2187425"/>
                  <a:gd name="connsiteX8" fmla="*/ 746905 w 2089504"/>
                  <a:gd name="connsiteY8" fmla="*/ 1640357 h 2187425"/>
                  <a:gd name="connsiteX9" fmla="*/ 1248866 w 2089504"/>
                  <a:gd name="connsiteY9" fmla="*/ 713169 h 2187425"/>
                  <a:gd name="connsiteX10" fmla="*/ 759694 w 2089504"/>
                  <a:gd name="connsiteY10" fmla="*/ 770717 h 2187425"/>
                  <a:gd name="connsiteX11" fmla="*/ 652179 w 2089504"/>
                  <a:gd name="connsiteY11" fmla="*/ 1146095 h 2187425"/>
                  <a:gd name="connsiteX12" fmla="*/ 320043 w 2089504"/>
                  <a:gd name="connsiteY12" fmla="*/ 1105091 h 2187425"/>
                  <a:gd name="connsiteX13" fmla="*/ 207 w 2089504"/>
                  <a:gd name="connsiteY13" fmla="*/ 1057938 h 2187425"/>
                  <a:gd name="connsiteX0" fmla="*/ 207 w 2089504"/>
                  <a:gd name="connsiteY0" fmla="*/ 1057938 h 2187425"/>
                  <a:gd name="connsiteX1" fmla="*/ 246235 w 2089504"/>
                  <a:gd name="connsiteY1" fmla="*/ 395715 h 2187425"/>
                  <a:gd name="connsiteX2" fmla="*/ 564664 w 2089504"/>
                  <a:gd name="connsiteY2" fmla="*/ 131278 h 2187425"/>
                  <a:gd name="connsiteX3" fmla="*/ 1097470 w 2089504"/>
                  <a:gd name="connsiteY3" fmla="*/ 194 h 2187425"/>
                  <a:gd name="connsiteX4" fmla="*/ 2056622 w 2089504"/>
                  <a:gd name="connsiteY4" fmla="*/ 641240 h 2187425"/>
                  <a:gd name="connsiteX5" fmla="*/ 1418318 w 2089504"/>
                  <a:gd name="connsiteY5" fmla="*/ 1844978 h 2187425"/>
                  <a:gd name="connsiteX6" fmla="*/ 1337261 w 2089504"/>
                  <a:gd name="connsiteY6" fmla="*/ 2180973 h 2187425"/>
                  <a:gd name="connsiteX7" fmla="*/ 711736 w 2089504"/>
                  <a:gd name="connsiteY7" fmla="*/ 2187078 h 2187425"/>
                  <a:gd name="connsiteX8" fmla="*/ 746905 w 2089504"/>
                  <a:gd name="connsiteY8" fmla="*/ 1640357 h 2187425"/>
                  <a:gd name="connsiteX9" fmla="*/ 1248866 w 2089504"/>
                  <a:gd name="connsiteY9" fmla="*/ 713169 h 2187425"/>
                  <a:gd name="connsiteX10" fmla="*/ 759694 w 2089504"/>
                  <a:gd name="connsiteY10" fmla="*/ 770717 h 2187425"/>
                  <a:gd name="connsiteX11" fmla="*/ 652179 w 2089504"/>
                  <a:gd name="connsiteY11" fmla="*/ 1146095 h 2187425"/>
                  <a:gd name="connsiteX12" fmla="*/ 320043 w 2089504"/>
                  <a:gd name="connsiteY12" fmla="*/ 1105091 h 2187425"/>
                  <a:gd name="connsiteX13" fmla="*/ 207 w 2089504"/>
                  <a:gd name="connsiteY13" fmla="*/ 1057938 h 2187425"/>
                  <a:gd name="connsiteX0" fmla="*/ 2068 w 2091365"/>
                  <a:gd name="connsiteY0" fmla="*/ 1057938 h 2187425"/>
                  <a:gd name="connsiteX1" fmla="*/ 237463 w 2091365"/>
                  <a:gd name="connsiteY1" fmla="*/ 395715 h 2187425"/>
                  <a:gd name="connsiteX2" fmla="*/ 566525 w 2091365"/>
                  <a:gd name="connsiteY2" fmla="*/ 131278 h 2187425"/>
                  <a:gd name="connsiteX3" fmla="*/ 1099331 w 2091365"/>
                  <a:gd name="connsiteY3" fmla="*/ 194 h 2187425"/>
                  <a:gd name="connsiteX4" fmla="*/ 2058483 w 2091365"/>
                  <a:gd name="connsiteY4" fmla="*/ 641240 h 2187425"/>
                  <a:gd name="connsiteX5" fmla="*/ 1420179 w 2091365"/>
                  <a:gd name="connsiteY5" fmla="*/ 1844978 h 2187425"/>
                  <a:gd name="connsiteX6" fmla="*/ 1339122 w 2091365"/>
                  <a:gd name="connsiteY6" fmla="*/ 2180973 h 2187425"/>
                  <a:gd name="connsiteX7" fmla="*/ 713597 w 2091365"/>
                  <a:gd name="connsiteY7" fmla="*/ 2187078 h 2187425"/>
                  <a:gd name="connsiteX8" fmla="*/ 748766 w 2091365"/>
                  <a:gd name="connsiteY8" fmla="*/ 1640357 h 2187425"/>
                  <a:gd name="connsiteX9" fmla="*/ 1250727 w 2091365"/>
                  <a:gd name="connsiteY9" fmla="*/ 713169 h 2187425"/>
                  <a:gd name="connsiteX10" fmla="*/ 761555 w 2091365"/>
                  <a:gd name="connsiteY10" fmla="*/ 770717 h 2187425"/>
                  <a:gd name="connsiteX11" fmla="*/ 654040 w 2091365"/>
                  <a:gd name="connsiteY11" fmla="*/ 1146095 h 2187425"/>
                  <a:gd name="connsiteX12" fmla="*/ 321904 w 2091365"/>
                  <a:gd name="connsiteY12" fmla="*/ 1105091 h 2187425"/>
                  <a:gd name="connsiteX13" fmla="*/ 2068 w 2091365"/>
                  <a:gd name="connsiteY13" fmla="*/ 1057938 h 2187425"/>
                  <a:gd name="connsiteX0" fmla="*/ 2068 w 2091365"/>
                  <a:gd name="connsiteY0" fmla="*/ 1057938 h 2187425"/>
                  <a:gd name="connsiteX1" fmla="*/ 237463 w 2091365"/>
                  <a:gd name="connsiteY1" fmla="*/ 395715 h 2187425"/>
                  <a:gd name="connsiteX2" fmla="*/ 566525 w 2091365"/>
                  <a:gd name="connsiteY2" fmla="*/ 131278 h 2187425"/>
                  <a:gd name="connsiteX3" fmla="*/ 1099331 w 2091365"/>
                  <a:gd name="connsiteY3" fmla="*/ 194 h 2187425"/>
                  <a:gd name="connsiteX4" fmla="*/ 2058483 w 2091365"/>
                  <a:gd name="connsiteY4" fmla="*/ 641240 h 2187425"/>
                  <a:gd name="connsiteX5" fmla="*/ 1420179 w 2091365"/>
                  <a:gd name="connsiteY5" fmla="*/ 1844978 h 2187425"/>
                  <a:gd name="connsiteX6" fmla="*/ 1339122 w 2091365"/>
                  <a:gd name="connsiteY6" fmla="*/ 2180973 h 2187425"/>
                  <a:gd name="connsiteX7" fmla="*/ 713597 w 2091365"/>
                  <a:gd name="connsiteY7" fmla="*/ 2187078 h 2187425"/>
                  <a:gd name="connsiteX8" fmla="*/ 748766 w 2091365"/>
                  <a:gd name="connsiteY8" fmla="*/ 1640357 h 2187425"/>
                  <a:gd name="connsiteX9" fmla="*/ 1250727 w 2091365"/>
                  <a:gd name="connsiteY9" fmla="*/ 713169 h 2187425"/>
                  <a:gd name="connsiteX10" fmla="*/ 761555 w 2091365"/>
                  <a:gd name="connsiteY10" fmla="*/ 770717 h 2187425"/>
                  <a:gd name="connsiteX11" fmla="*/ 654040 w 2091365"/>
                  <a:gd name="connsiteY11" fmla="*/ 1146095 h 2187425"/>
                  <a:gd name="connsiteX12" fmla="*/ 321904 w 2091365"/>
                  <a:gd name="connsiteY12" fmla="*/ 1105091 h 2187425"/>
                  <a:gd name="connsiteX13" fmla="*/ 2068 w 2091365"/>
                  <a:gd name="connsiteY13" fmla="*/ 1057938 h 2187425"/>
                  <a:gd name="connsiteX0" fmla="*/ 180 w 2089477"/>
                  <a:gd name="connsiteY0" fmla="*/ 1057938 h 2187425"/>
                  <a:gd name="connsiteX1" fmla="*/ 235575 w 2089477"/>
                  <a:gd name="connsiteY1" fmla="*/ 395715 h 2187425"/>
                  <a:gd name="connsiteX2" fmla="*/ 564637 w 2089477"/>
                  <a:gd name="connsiteY2" fmla="*/ 131278 h 2187425"/>
                  <a:gd name="connsiteX3" fmla="*/ 1097443 w 2089477"/>
                  <a:gd name="connsiteY3" fmla="*/ 194 h 2187425"/>
                  <a:gd name="connsiteX4" fmla="*/ 2056595 w 2089477"/>
                  <a:gd name="connsiteY4" fmla="*/ 641240 h 2187425"/>
                  <a:gd name="connsiteX5" fmla="*/ 1418291 w 2089477"/>
                  <a:gd name="connsiteY5" fmla="*/ 1844978 h 2187425"/>
                  <a:gd name="connsiteX6" fmla="*/ 1337234 w 2089477"/>
                  <a:gd name="connsiteY6" fmla="*/ 2180973 h 2187425"/>
                  <a:gd name="connsiteX7" fmla="*/ 711709 w 2089477"/>
                  <a:gd name="connsiteY7" fmla="*/ 2187078 h 2187425"/>
                  <a:gd name="connsiteX8" fmla="*/ 746878 w 2089477"/>
                  <a:gd name="connsiteY8" fmla="*/ 1640357 h 2187425"/>
                  <a:gd name="connsiteX9" fmla="*/ 1248839 w 2089477"/>
                  <a:gd name="connsiteY9" fmla="*/ 713169 h 2187425"/>
                  <a:gd name="connsiteX10" fmla="*/ 759667 w 2089477"/>
                  <a:gd name="connsiteY10" fmla="*/ 770717 h 2187425"/>
                  <a:gd name="connsiteX11" fmla="*/ 652152 w 2089477"/>
                  <a:gd name="connsiteY11" fmla="*/ 1146095 h 2187425"/>
                  <a:gd name="connsiteX12" fmla="*/ 320016 w 2089477"/>
                  <a:gd name="connsiteY12" fmla="*/ 1105091 h 2187425"/>
                  <a:gd name="connsiteX13" fmla="*/ 180 w 2089477"/>
                  <a:gd name="connsiteY13" fmla="*/ 1057938 h 2187425"/>
                  <a:gd name="connsiteX0" fmla="*/ 180 w 2089477"/>
                  <a:gd name="connsiteY0" fmla="*/ 1057938 h 2187425"/>
                  <a:gd name="connsiteX1" fmla="*/ 235575 w 2089477"/>
                  <a:gd name="connsiteY1" fmla="*/ 395715 h 2187425"/>
                  <a:gd name="connsiteX2" fmla="*/ 564637 w 2089477"/>
                  <a:gd name="connsiteY2" fmla="*/ 131278 h 2187425"/>
                  <a:gd name="connsiteX3" fmla="*/ 1097443 w 2089477"/>
                  <a:gd name="connsiteY3" fmla="*/ 194 h 2187425"/>
                  <a:gd name="connsiteX4" fmla="*/ 2056595 w 2089477"/>
                  <a:gd name="connsiteY4" fmla="*/ 641240 h 2187425"/>
                  <a:gd name="connsiteX5" fmla="*/ 1418291 w 2089477"/>
                  <a:gd name="connsiteY5" fmla="*/ 1844978 h 2187425"/>
                  <a:gd name="connsiteX6" fmla="*/ 1337234 w 2089477"/>
                  <a:gd name="connsiteY6" fmla="*/ 2180973 h 2187425"/>
                  <a:gd name="connsiteX7" fmla="*/ 711709 w 2089477"/>
                  <a:gd name="connsiteY7" fmla="*/ 2187078 h 2187425"/>
                  <a:gd name="connsiteX8" fmla="*/ 746878 w 2089477"/>
                  <a:gd name="connsiteY8" fmla="*/ 1640357 h 2187425"/>
                  <a:gd name="connsiteX9" fmla="*/ 1248839 w 2089477"/>
                  <a:gd name="connsiteY9" fmla="*/ 713169 h 2187425"/>
                  <a:gd name="connsiteX10" fmla="*/ 759667 w 2089477"/>
                  <a:gd name="connsiteY10" fmla="*/ 770717 h 2187425"/>
                  <a:gd name="connsiteX11" fmla="*/ 652152 w 2089477"/>
                  <a:gd name="connsiteY11" fmla="*/ 1146095 h 2187425"/>
                  <a:gd name="connsiteX12" fmla="*/ 320016 w 2089477"/>
                  <a:gd name="connsiteY12" fmla="*/ 1105091 h 2187425"/>
                  <a:gd name="connsiteX13" fmla="*/ 180 w 2089477"/>
                  <a:gd name="connsiteY13" fmla="*/ 1057938 h 2187425"/>
                  <a:gd name="connsiteX0" fmla="*/ 180 w 2089477"/>
                  <a:gd name="connsiteY0" fmla="*/ 1057938 h 2187425"/>
                  <a:gd name="connsiteX1" fmla="*/ 235575 w 2089477"/>
                  <a:gd name="connsiteY1" fmla="*/ 395715 h 2187425"/>
                  <a:gd name="connsiteX2" fmla="*/ 564637 w 2089477"/>
                  <a:gd name="connsiteY2" fmla="*/ 131278 h 2187425"/>
                  <a:gd name="connsiteX3" fmla="*/ 1097443 w 2089477"/>
                  <a:gd name="connsiteY3" fmla="*/ 194 h 2187425"/>
                  <a:gd name="connsiteX4" fmla="*/ 2056595 w 2089477"/>
                  <a:gd name="connsiteY4" fmla="*/ 641240 h 2187425"/>
                  <a:gd name="connsiteX5" fmla="*/ 1418291 w 2089477"/>
                  <a:gd name="connsiteY5" fmla="*/ 1844978 h 2187425"/>
                  <a:gd name="connsiteX6" fmla="*/ 1337234 w 2089477"/>
                  <a:gd name="connsiteY6" fmla="*/ 2180973 h 2187425"/>
                  <a:gd name="connsiteX7" fmla="*/ 711709 w 2089477"/>
                  <a:gd name="connsiteY7" fmla="*/ 2187078 h 2187425"/>
                  <a:gd name="connsiteX8" fmla="*/ 746878 w 2089477"/>
                  <a:gd name="connsiteY8" fmla="*/ 1640357 h 2187425"/>
                  <a:gd name="connsiteX9" fmla="*/ 1248839 w 2089477"/>
                  <a:gd name="connsiteY9" fmla="*/ 713169 h 2187425"/>
                  <a:gd name="connsiteX10" fmla="*/ 759667 w 2089477"/>
                  <a:gd name="connsiteY10" fmla="*/ 770717 h 2187425"/>
                  <a:gd name="connsiteX11" fmla="*/ 652152 w 2089477"/>
                  <a:gd name="connsiteY11" fmla="*/ 1146095 h 2187425"/>
                  <a:gd name="connsiteX12" fmla="*/ 320016 w 2089477"/>
                  <a:gd name="connsiteY12" fmla="*/ 1105091 h 2187425"/>
                  <a:gd name="connsiteX13" fmla="*/ 180 w 2089477"/>
                  <a:gd name="connsiteY13" fmla="*/ 1057938 h 2187425"/>
                  <a:gd name="connsiteX0" fmla="*/ 180 w 2089477"/>
                  <a:gd name="connsiteY0" fmla="*/ 1057938 h 2187425"/>
                  <a:gd name="connsiteX1" fmla="*/ 235575 w 2089477"/>
                  <a:gd name="connsiteY1" fmla="*/ 395715 h 2187425"/>
                  <a:gd name="connsiteX2" fmla="*/ 564637 w 2089477"/>
                  <a:gd name="connsiteY2" fmla="*/ 131278 h 2187425"/>
                  <a:gd name="connsiteX3" fmla="*/ 1097443 w 2089477"/>
                  <a:gd name="connsiteY3" fmla="*/ 194 h 2187425"/>
                  <a:gd name="connsiteX4" fmla="*/ 2056595 w 2089477"/>
                  <a:gd name="connsiteY4" fmla="*/ 641240 h 2187425"/>
                  <a:gd name="connsiteX5" fmla="*/ 1418291 w 2089477"/>
                  <a:gd name="connsiteY5" fmla="*/ 1844978 h 2187425"/>
                  <a:gd name="connsiteX6" fmla="*/ 1337234 w 2089477"/>
                  <a:gd name="connsiteY6" fmla="*/ 2180973 h 2187425"/>
                  <a:gd name="connsiteX7" fmla="*/ 711709 w 2089477"/>
                  <a:gd name="connsiteY7" fmla="*/ 2187078 h 2187425"/>
                  <a:gd name="connsiteX8" fmla="*/ 746878 w 2089477"/>
                  <a:gd name="connsiteY8" fmla="*/ 1640357 h 2187425"/>
                  <a:gd name="connsiteX9" fmla="*/ 1248839 w 2089477"/>
                  <a:gd name="connsiteY9" fmla="*/ 713169 h 2187425"/>
                  <a:gd name="connsiteX10" fmla="*/ 759667 w 2089477"/>
                  <a:gd name="connsiteY10" fmla="*/ 770717 h 2187425"/>
                  <a:gd name="connsiteX11" fmla="*/ 652152 w 2089477"/>
                  <a:gd name="connsiteY11" fmla="*/ 1146095 h 2187425"/>
                  <a:gd name="connsiteX12" fmla="*/ 320016 w 2089477"/>
                  <a:gd name="connsiteY12" fmla="*/ 1105091 h 2187425"/>
                  <a:gd name="connsiteX13" fmla="*/ 180 w 2089477"/>
                  <a:gd name="connsiteY13" fmla="*/ 1057938 h 2187425"/>
                  <a:gd name="connsiteX0" fmla="*/ 180 w 2089477"/>
                  <a:gd name="connsiteY0" fmla="*/ 1057938 h 2187425"/>
                  <a:gd name="connsiteX1" fmla="*/ 235575 w 2089477"/>
                  <a:gd name="connsiteY1" fmla="*/ 395715 h 2187425"/>
                  <a:gd name="connsiteX2" fmla="*/ 564637 w 2089477"/>
                  <a:gd name="connsiteY2" fmla="*/ 131278 h 2187425"/>
                  <a:gd name="connsiteX3" fmla="*/ 1097443 w 2089477"/>
                  <a:gd name="connsiteY3" fmla="*/ 194 h 2187425"/>
                  <a:gd name="connsiteX4" fmla="*/ 2056595 w 2089477"/>
                  <a:gd name="connsiteY4" fmla="*/ 641240 h 2187425"/>
                  <a:gd name="connsiteX5" fmla="*/ 1418291 w 2089477"/>
                  <a:gd name="connsiteY5" fmla="*/ 1844978 h 2187425"/>
                  <a:gd name="connsiteX6" fmla="*/ 1337234 w 2089477"/>
                  <a:gd name="connsiteY6" fmla="*/ 2180973 h 2187425"/>
                  <a:gd name="connsiteX7" fmla="*/ 711709 w 2089477"/>
                  <a:gd name="connsiteY7" fmla="*/ 2187078 h 2187425"/>
                  <a:gd name="connsiteX8" fmla="*/ 746878 w 2089477"/>
                  <a:gd name="connsiteY8" fmla="*/ 1640357 h 2187425"/>
                  <a:gd name="connsiteX9" fmla="*/ 1248839 w 2089477"/>
                  <a:gd name="connsiteY9" fmla="*/ 713169 h 2187425"/>
                  <a:gd name="connsiteX10" fmla="*/ 759667 w 2089477"/>
                  <a:gd name="connsiteY10" fmla="*/ 770717 h 2187425"/>
                  <a:gd name="connsiteX11" fmla="*/ 652152 w 2089477"/>
                  <a:gd name="connsiteY11" fmla="*/ 1146095 h 2187425"/>
                  <a:gd name="connsiteX12" fmla="*/ 320016 w 2089477"/>
                  <a:gd name="connsiteY12" fmla="*/ 1105091 h 2187425"/>
                  <a:gd name="connsiteX13" fmla="*/ 180 w 2089477"/>
                  <a:gd name="connsiteY13" fmla="*/ 1057938 h 2187425"/>
                  <a:gd name="connsiteX0" fmla="*/ 180 w 2089477"/>
                  <a:gd name="connsiteY0" fmla="*/ 1057938 h 2187425"/>
                  <a:gd name="connsiteX1" fmla="*/ 235575 w 2089477"/>
                  <a:gd name="connsiteY1" fmla="*/ 395715 h 2187425"/>
                  <a:gd name="connsiteX2" fmla="*/ 564637 w 2089477"/>
                  <a:gd name="connsiteY2" fmla="*/ 131278 h 2187425"/>
                  <a:gd name="connsiteX3" fmla="*/ 1097443 w 2089477"/>
                  <a:gd name="connsiteY3" fmla="*/ 194 h 2187425"/>
                  <a:gd name="connsiteX4" fmla="*/ 2056595 w 2089477"/>
                  <a:gd name="connsiteY4" fmla="*/ 641240 h 2187425"/>
                  <a:gd name="connsiteX5" fmla="*/ 1418291 w 2089477"/>
                  <a:gd name="connsiteY5" fmla="*/ 1844978 h 2187425"/>
                  <a:gd name="connsiteX6" fmla="*/ 1337234 w 2089477"/>
                  <a:gd name="connsiteY6" fmla="*/ 2180973 h 2187425"/>
                  <a:gd name="connsiteX7" fmla="*/ 711709 w 2089477"/>
                  <a:gd name="connsiteY7" fmla="*/ 2187078 h 2187425"/>
                  <a:gd name="connsiteX8" fmla="*/ 746878 w 2089477"/>
                  <a:gd name="connsiteY8" fmla="*/ 1640357 h 2187425"/>
                  <a:gd name="connsiteX9" fmla="*/ 1248839 w 2089477"/>
                  <a:gd name="connsiteY9" fmla="*/ 713169 h 2187425"/>
                  <a:gd name="connsiteX10" fmla="*/ 759667 w 2089477"/>
                  <a:gd name="connsiteY10" fmla="*/ 770717 h 2187425"/>
                  <a:gd name="connsiteX11" fmla="*/ 652152 w 2089477"/>
                  <a:gd name="connsiteY11" fmla="*/ 1146095 h 2187425"/>
                  <a:gd name="connsiteX12" fmla="*/ 320016 w 2089477"/>
                  <a:gd name="connsiteY12" fmla="*/ 1105091 h 2187425"/>
                  <a:gd name="connsiteX13" fmla="*/ 180 w 2089477"/>
                  <a:gd name="connsiteY13" fmla="*/ 1057938 h 2187425"/>
                  <a:gd name="connsiteX0" fmla="*/ 180 w 2089477"/>
                  <a:gd name="connsiteY0" fmla="*/ 1057938 h 2187425"/>
                  <a:gd name="connsiteX1" fmla="*/ 235575 w 2089477"/>
                  <a:gd name="connsiteY1" fmla="*/ 395715 h 2187425"/>
                  <a:gd name="connsiteX2" fmla="*/ 564637 w 2089477"/>
                  <a:gd name="connsiteY2" fmla="*/ 131278 h 2187425"/>
                  <a:gd name="connsiteX3" fmla="*/ 1097443 w 2089477"/>
                  <a:gd name="connsiteY3" fmla="*/ 194 h 2187425"/>
                  <a:gd name="connsiteX4" fmla="*/ 2056595 w 2089477"/>
                  <a:gd name="connsiteY4" fmla="*/ 641240 h 2187425"/>
                  <a:gd name="connsiteX5" fmla="*/ 1418291 w 2089477"/>
                  <a:gd name="connsiteY5" fmla="*/ 1844978 h 2187425"/>
                  <a:gd name="connsiteX6" fmla="*/ 1337234 w 2089477"/>
                  <a:gd name="connsiteY6" fmla="*/ 2180973 h 2187425"/>
                  <a:gd name="connsiteX7" fmla="*/ 711709 w 2089477"/>
                  <a:gd name="connsiteY7" fmla="*/ 2187078 h 2187425"/>
                  <a:gd name="connsiteX8" fmla="*/ 746878 w 2089477"/>
                  <a:gd name="connsiteY8" fmla="*/ 1640357 h 2187425"/>
                  <a:gd name="connsiteX9" fmla="*/ 1248839 w 2089477"/>
                  <a:gd name="connsiteY9" fmla="*/ 713169 h 2187425"/>
                  <a:gd name="connsiteX10" fmla="*/ 759667 w 2089477"/>
                  <a:gd name="connsiteY10" fmla="*/ 770717 h 2187425"/>
                  <a:gd name="connsiteX11" fmla="*/ 652152 w 2089477"/>
                  <a:gd name="connsiteY11" fmla="*/ 1146095 h 2187425"/>
                  <a:gd name="connsiteX12" fmla="*/ 320016 w 2089477"/>
                  <a:gd name="connsiteY12" fmla="*/ 1105091 h 2187425"/>
                  <a:gd name="connsiteX13" fmla="*/ 180 w 2089477"/>
                  <a:gd name="connsiteY13" fmla="*/ 1057938 h 2187425"/>
                  <a:gd name="connsiteX0" fmla="*/ 180 w 2089477"/>
                  <a:gd name="connsiteY0" fmla="*/ 1057938 h 2192964"/>
                  <a:gd name="connsiteX1" fmla="*/ 235575 w 2089477"/>
                  <a:gd name="connsiteY1" fmla="*/ 395715 h 2192964"/>
                  <a:gd name="connsiteX2" fmla="*/ 564637 w 2089477"/>
                  <a:gd name="connsiteY2" fmla="*/ 131278 h 2192964"/>
                  <a:gd name="connsiteX3" fmla="*/ 1097443 w 2089477"/>
                  <a:gd name="connsiteY3" fmla="*/ 194 h 2192964"/>
                  <a:gd name="connsiteX4" fmla="*/ 2056595 w 2089477"/>
                  <a:gd name="connsiteY4" fmla="*/ 641240 h 2192964"/>
                  <a:gd name="connsiteX5" fmla="*/ 1418291 w 2089477"/>
                  <a:gd name="connsiteY5" fmla="*/ 1844978 h 2192964"/>
                  <a:gd name="connsiteX6" fmla="*/ 1339244 w 2089477"/>
                  <a:gd name="connsiteY6" fmla="*/ 2192964 h 2192964"/>
                  <a:gd name="connsiteX7" fmla="*/ 711709 w 2089477"/>
                  <a:gd name="connsiteY7" fmla="*/ 2187078 h 2192964"/>
                  <a:gd name="connsiteX8" fmla="*/ 746878 w 2089477"/>
                  <a:gd name="connsiteY8" fmla="*/ 1640357 h 2192964"/>
                  <a:gd name="connsiteX9" fmla="*/ 1248839 w 2089477"/>
                  <a:gd name="connsiteY9" fmla="*/ 713169 h 2192964"/>
                  <a:gd name="connsiteX10" fmla="*/ 759667 w 2089477"/>
                  <a:gd name="connsiteY10" fmla="*/ 770717 h 2192964"/>
                  <a:gd name="connsiteX11" fmla="*/ 652152 w 2089477"/>
                  <a:gd name="connsiteY11" fmla="*/ 1146095 h 2192964"/>
                  <a:gd name="connsiteX12" fmla="*/ 320016 w 2089477"/>
                  <a:gd name="connsiteY12" fmla="*/ 1105091 h 2192964"/>
                  <a:gd name="connsiteX13" fmla="*/ 180 w 2089477"/>
                  <a:gd name="connsiteY13" fmla="*/ 1057938 h 2192964"/>
                  <a:gd name="connsiteX0" fmla="*/ 180 w 2088754"/>
                  <a:gd name="connsiteY0" fmla="*/ 1057938 h 2218046"/>
                  <a:gd name="connsiteX1" fmla="*/ 235575 w 2088754"/>
                  <a:gd name="connsiteY1" fmla="*/ 395715 h 2218046"/>
                  <a:gd name="connsiteX2" fmla="*/ 564637 w 2088754"/>
                  <a:gd name="connsiteY2" fmla="*/ 131278 h 2218046"/>
                  <a:gd name="connsiteX3" fmla="*/ 1097443 w 2088754"/>
                  <a:gd name="connsiteY3" fmla="*/ 194 h 2218046"/>
                  <a:gd name="connsiteX4" fmla="*/ 2056595 w 2088754"/>
                  <a:gd name="connsiteY4" fmla="*/ 641240 h 2218046"/>
                  <a:gd name="connsiteX5" fmla="*/ 1400201 w 2088754"/>
                  <a:gd name="connsiteY5" fmla="*/ 1834987 h 2218046"/>
                  <a:gd name="connsiteX6" fmla="*/ 1339244 w 2088754"/>
                  <a:gd name="connsiteY6" fmla="*/ 2192964 h 2218046"/>
                  <a:gd name="connsiteX7" fmla="*/ 711709 w 2088754"/>
                  <a:gd name="connsiteY7" fmla="*/ 2187078 h 2218046"/>
                  <a:gd name="connsiteX8" fmla="*/ 746878 w 2088754"/>
                  <a:gd name="connsiteY8" fmla="*/ 1640357 h 2218046"/>
                  <a:gd name="connsiteX9" fmla="*/ 1248839 w 2088754"/>
                  <a:gd name="connsiteY9" fmla="*/ 713169 h 2218046"/>
                  <a:gd name="connsiteX10" fmla="*/ 759667 w 2088754"/>
                  <a:gd name="connsiteY10" fmla="*/ 770717 h 2218046"/>
                  <a:gd name="connsiteX11" fmla="*/ 652152 w 2088754"/>
                  <a:gd name="connsiteY11" fmla="*/ 1146095 h 2218046"/>
                  <a:gd name="connsiteX12" fmla="*/ 320016 w 2088754"/>
                  <a:gd name="connsiteY12" fmla="*/ 1105091 h 2218046"/>
                  <a:gd name="connsiteX13" fmla="*/ 180 w 2088754"/>
                  <a:gd name="connsiteY13" fmla="*/ 1057938 h 2218046"/>
                  <a:gd name="connsiteX0" fmla="*/ 180 w 2088754"/>
                  <a:gd name="connsiteY0" fmla="*/ 1057938 h 2194380"/>
                  <a:gd name="connsiteX1" fmla="*/ 235575 w 2088754"/>
                  <a:gd name="connsiteY1" fmla="*/ 395715 h 2194380"/>
                  <a:gd name="connsiteX2" fmla="*/ 564637 w 2088754"/>
                  <a:gd name="connsiteY2" fmla="*/ 131278 h 2194380"/>
                  <a:gd name="connsiteX3" fmla="*/ 1097443 w 2088754"/>
                  <a:gd name="connsiteY3" fmla="*/ 194 h 2194380"/>
                  <a:gd name="connsiteX4" fmla="*/ 2056595 w 2088754"/>
                  <a:gd name="connsiteY4" fmla="*/ 641240 h 2194380"/>
                  <a:gd name="connsiteX5" fmla="*/ 1400201 w 2088754"/>
                  <a:gd name="connsiteY5" fmla="*/ 1834987 h 2194380"/>
                  <a:gd name="connsiteX6" fmla="*/ 1339244 w 2088754"/>
                  <a:gd name="connsiteY6" fmla="*/ 2192964 h 2194380"/>
                  <a:gd name="connsiteX7" fmla="*/ 711709 w 2088754"/>
                  <a:gd name="connsiteY7" fmla="*/ 2187078 h 2194380"/>
                  <a:gd name="connsiteX8" fmla="*/ 746878 w 2088754"/>
                  <a:gd name="connsiteY8" fmla="*/ 1640357 h 2194380"/>
                  <a:gd name="connsiteX9" fmla="*/ 1248839 w 2088754"/>
                  <a:gd name="connsiteY9" fmla="*/ 713169 h 2194380"/>
                  <a:gd name="connsiteX10" fmla="*/ 759667 w 2088754"/>
                  <a:gd name="connsiteY10" fmla="*/ 770717 h 2194380"/>
                  <a:gd name="connsiteX11" fmla="*/ 652152 w 2088754"/>
                  <a:gd name="connsiteY11" fmla="*/ 1146095 h 2194380"/>
                  <a:gd name="connsiteX12" fmla="*/ 320016 w 2088754"/>
                  <a:gd name="connsiteY12" fmla="*/ 1105091 h 2194380"/>
                  <a:gd name="connsiteX13" fmla="*/ 180 w 2088754"/>
                  <a:gd name="connsiteY13" fmla="*/ 1057938 h 2194380"/>
                  <a:gd name="connsiteX0" fmla="*/ 180 w 2088754"/>
                  <a:gd name="connsiteY0" fmla="*/ 1057938 h 2188704"/>
                  <a:gd name="connsiteX1" fmla="*/ 235575 w 2088754"/>
                  <a:gd name="connsiteY1" fmla="*/ 395715 h 2188704"/>
                  <a:gd name="connsiteX2" fmla="*/ 564637 w 2088754"/>
                  <a:gd name="connsiteY2" fmla="*/ 131278 h 2188704"/>
                  <a:gd name="connsiteX3" fmla="*/ 1097443 w 2088754"/>
                  <a:gd name="connsiteY3" fmla="*/ 194 h 2188704"/>
                  <a:gd name="connsiteX4" fmla="*/ 2056595 w 2088754"/>
                  <a:gd name="connsiteY4" fmla="*/ 641240 h 2188704"/>
                  <a:gd name="connsiteX5" fmla="*/ 1400201 w 2088754"/>
                  <a:gd name="connsiteY5" fmla="*/ 1834987 h 2188704"/>
                  <a:gd name="connsiteX6" fmla="*/ 1335287 w 2088754"/>
                  <a:gd name="connsiteY6" fmla="*/ 2185096 h 2188704"/>
                  <a:gd name="connsiteX7" fmla="*/ 711709 w 2088754"/>
                  <a:gd name="connsiteY7" fmla="*/ 2187078 h 2188704"/>
                  <a:gd name="connsiteX8" fmla="*/ 746878 w 2088754"/>
                  <a:gd name="connsiteY8" fmla="*/ 1640357 h 2188704"/>
                  <a:gd name="connsiteX9" fmla="*/ 1248839 w 2088754"/>
                  <a:gd name="connsiteY9" fmla="*/ 713169 h 2188704"/>
                  <a:gd name="connsiteX10" fmla="*/ 759667 w 2088754"/>
                  <a:gd name="connsiteY10" fmla="*/ 770717 h 2188704"/>
                  <a:gd name="connsiteX11" fmla="*/ 652152 w 2088754"/>
                  <a:gd name="connsiteY11" fmla="*/ 1146095 h 2188704"/>
                  <a:gd name="connsiteX12" fmla="*/ 320016 w 2088754"/>
                  <a:gd name="connsiteY12" fmla="*/ 1105091 h 2188704"/>
                  <a:gd name="connsiteX13" fmla="*/ 180 w 2088754"/>
                  <a:gd name="connsiteY13" fmla="*/ 1057938 h 2188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88754" h="2188704">
                    <a:moveTo>
                      <a:pt x="180" y="1057938"/>
                    </a:moveTo>
                    <a:cubicBezTo>
                      <a:pt x="-3260" y="1043377"/>
                      <a:pt x="41601" y="614747"/>
                      <a:pt x="235575" y="395715"/>
                    </a:cubicBezTo>
                    <a:cubicBezTo>
                      <a:pt x="333909" y="267339"/>
                      <a:pt x="463250" y="195079"/>
                      <a:pt x="564637" y="131278"/>
                    </a:cubicBezTo>
                    <a:cubicBezTo>
                      <a:pt x="636170" y="90935"/>
                      <a:pt x="845586" y="-4870"/>
                      <a:pt x="1097443" y="194"/>
                    </a:cubicBezTo>
                    <a:cubicBezTo>
                      <a:pt x="1349300" y="5258"/>
                      <a:pt x="1892637" y="131658"/>
                      <a:pt x="2056595" y="641240"/>
                    </a:cubicBezTo>
                    <a:cubicBezTo>
                      <a:pt x="2243286" y="1453329"/>
                      <a:pt x="1563257" y="1688136"/>
                      <a:pt x="1400201" y="1834987"/>
                    </a:cubicBezTo>
                    <a:cubicBezTo>
                      <a:pt x="1310681" y="1930684"/>
                      <a:pt x="1337471" y="2180370"/>
                      <a:pt x="1335287" y="2185096"/>
                    </a:cubicBezTo>
                    <a:cubicBezTo>
                      <a:pt x="1333103" y="2189822"/>
                      <a:pt x="943851" y="2189258"/>
                      <a:pt x="711709" y="2187078"/>
                    </a:cubicBezTo>
                    <a:cubicBezTo>
                      <a:pt x="719358" y="1983474"/>
                      <a:pt x="691993" y="1886008"/>
                      <a:pt x="746878" y="1640357"/>
                    </a:cubicBezTo>
                    <a:cubicBezTo>
                      <a:pt x="846524" y="1279607"/>
                      <a:pt x="1560554" y="1117665"/>
                      <a:pt x="1248839" y="713169"/>
                    </a:cubicBezTo>
                    <a:cubicBezTo>
                      <a:pt x="1100029" y="513296"/>
                      <a:pt x="800901" y="680168"/>
                      <a:pt x="759667" y="770717"/>
                    </a:cubicBezTo>
                    <a:cubicBezTo>
                      <a:pt x="660219" y="932392"/>
                      <a:pt x="672141" y="1066387"/>
                      <a:pt x="652152" y="1146095"/>
                    </a:cubicBezTo>
                    <a:lnTo>
                      <a:pt x="320016" y="1105091"/>
                    </a:lnTo>
                    <a:cubicBezTo>
                      <a:pt x="228018" y="1090201"/>
                      <a:pt x="3620" y="1072499"/>
                      <a:pt x="180" y="1057938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2">
                      <a:lumMod val="89000"/>
                    </a:schemeClr>
                  </a:gs>
                  <a:gs pos="0">
                    <a:schemeClr val="bg2">
                      <a:lumMod val="56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295684" y="3987799"/>
                <a:ext cx="641147" cy="584200"/>
              </a:xfrm>
              <a:prstGeom prst="rect">
                <a:avLst/>
              </a:prstGeom>
              <a:gradFill>
                <a:gsLst>
                  <a:gs pos="100000">
                    <a:schemeClr val="bg2">
                      <a:lumMod val="78000"/>
                    </a:schemeClr>
                  </a:gs>
                  <a:gs pos="0">
                    <a:schemeClr val="bg2">
                      <a:lumMod val="56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Parallelogram 4"/>
            <p:cNvSpPr/>
            <p:nvPr/>
          </p:nvSpPr>
          <p:spPr>
            <a:xfrm flipH="1">
              <a:off x="3230693" y="3862853"/>
              <a:ext cx="906139" cy="81186"/>
            </a:xfrm>
            <a:prstGeom prst="parallelogram">
              <a:avLst>
                <a:gd name="adj" fmla="val 16192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1219200" y="5392271"/>
            <a:ext cx="2257526" cy="4572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0"/>
                  <a:alpha val="0"/>
                </a:schemeClr>
              </a:gs>
              <a:gs pos="0">
                <a:schemeClr val="bg2">
                  <a:lumMod val="0"/>
                  <a:alpha val="43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9379" y="1447800"/>
            <a:ext cx="8380573" cy="4369341"/>
          </a:xfrm>
        </p:spPr>
        <p:txBody>
          <a:bodyPr/>
          <a:lstStyle/>
          <a:p>
            <a:pPr algn="r" rtl="1"/>
            <a:r>
              <a:rPr lang="fa-IR" dirty="0" smtClean="0"/>
              <a:t>کلیه حیوانات خونگرم به جز پرنگان و خزندگان</a:t>
            </a:r>
          </a:p>
          <a:p>
            <a:pPr marL="0" indent="0" algn="ctr" rtl="1">
              <a:buNone/>
            </a:pPr>
            <a:endParaRPr lang="fa-IR" b="1" dirty="0" smtClean="0">
              <a:latin typeface="Vrinda"/>
            </a:endParaRPr>
          </a:p>
          <a:p>
            <a:pPr marL="0" indent="0" algn="ctr" rtl="1">
              <a:buNone/>
            </a:pPr>
            <a:r>
              <a:rPr lang="fa-IR" sz="3200" b="1" dirty="0" smtClean="0">
                <a:latin typeface="Vrinda"/>
              </a:rPr>
              <a:t>بز/گوسفند&lt;قاطر/اسب&lt;گاو&lt;سگ&lt;</a:t>
            </a:r>
            <a:r>
              <a:rPr lang="fa-IR" sz="3200" b="1" dirty="0" smtClean="0"/>
              <a:t>گربه</a:t>
            </a:r>
          </a:p>
          <a:p>
            <a:pPr marL="0" indent="0" algn="ctr" rtl="1">
              <a:buNone/>
            </a:pPr>
            <a:endParaRPr lang="fa-IR" b="1" dirty="0" smtClean="0"/>
          </a:p>
          <a:p>
            <a:pPr algn="r" rtl="1"/>
            <a:r>
              <a:rPr lang="fa-IR" dirty="0" smtClean="0"/>
              <a:t>حیوانات حيات وحش مخزن بیماری</a:t>
            </a:r>
          </a:p>
          <a:p>
            <a:pPr marL="0" indent="0" algn="r" rtl="1">
              <a:buNone/>
            </a:pPr>
            <a:r>
              <a:rPr lang="fa-IR" dirty="0" smtClean="0"/>
              <a:t>سگ هاي وحشی، روباه، گرگ، کایوت، راسو، راکون و میمون</a:t>
            </a:r>
          </a:p>
          <a:p>
            <a:pPr algn="r" rtl="1">
              <a:buNone/>
            </a:pPr>
            <a:r>
              <a:rPr lang="fa-IR" dirty="0" smtClean="0"/>
              <a:t>خفاش های خون خوار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میزبان ها:</a:t>
            </a:r>
            <a:endParaRPr lang="en-US" dirty="0"/>
          </a:p>
        </p:txBody>
      </p:sp>
      <p:pic>
        <p:nvPicPr>
          <p:cNvPr id="3074" name="Picture 2" descr="C:\Users\Shirin\Desktop\rabies\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2057400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www.wormsandgermsblog.com/uploads/image/Ba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343400"/>
            <a:ext cx="12954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1642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9312" y="1371600"/>
            <a:ext cx="8380573" cy="391214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4000" dirty="0" smtClean="0"/>
              <a:t>سگهای اهلی به تنهایی مهمترین مخزن بیماری هستند</a:t>
            </a:r>
            <a:endParaRPr lang="en-US" sz="40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4098" name="Picture 2" descr="C:\Users\Shirin\Desktop\rabies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2895599" cy="201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597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380573" cy="3912140"/>
          </a:xfrm>
        </p:spPr>
        <p:txBody>
          <a:bodyPr/>
          <a:lstStyle/>
          <a:p>
            <a:pPr algn="r" rtl="1"/>
            <a:r>
              <a:rPr lang="fa-IR" dirty="0" smtClean="0"/>
              <a:t>حاملین بدون علامت </a:t>
            </a:r>
            <a:r>
              <a:rPr lang="fa-IR" dirty="0"/>
              <a:t>بیماری در </a:t>
            </a:r>
            <a:r>
              <a:rPr lang="fa-IR" b="1" dirty="0"/>
              <a:t>انسان</a:t>
            </a:r>
            <a:r>
              <a:rPr lang="fa-IR" dirty="0"/>
              <a:t> و </a:t>
            </a:r>
            <a:r>
              <a:rPr lang="fa-IR" b="1" dirty="0" smtClean="0"/>
              <a:t>حیوان</a:t>
            </a:r>
            <a:endParaRPr lang="fa-IR" dirty="0"/>
          </a:p>
          <a:p>
            <a:pPr algn="r" rtl="1"/>
            <a:r>
              <a:rPr lang="fa-IR" dirty="0" smtClean="0"/>
              <a:t>لاشه حیوانات آلوده  تا 24 ساعت در 20 درجه سانتی گراد و حتی تاچندین روز پس از یخ زدن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خصوصيات میزبان :</a:t>
            </a:r>
            <a:endParaRPr lang="en-US" dirty="0"/>
          </a:p>
        </p:txBody>
      </p:sp>
      <p:pic>
        <p:nvPicPr>
          <p:cNvPr id="5122" name="Picture 2" descr="C:\Users\Shirin\Desktop\rabies\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19400"/>
            <a:ext cx="2190750" cy="2085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98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380573" cy="5715000"/>
          </a:xfrm>
        </p:spPr>
        <p:txBody>
          <a:bodyPr>
            <a:normAutofit/>
          </a:bodyPr>
          <a:lstStyle/>
          <a:p>
            <a:pPr algn="r" rtl="1"/>
            <a:r>
              <a:rPr lang="fa-IR" b="1" dirty="0" smtClean="0"/>
              <a:t>شايع </a:t>
            </a:r>
            <a:r>
              <a:rPr lang="fa-IR" b="1" dirty="0"/>
              <a:t>ترين </a:t>
            </a:r>
            <a:r>
              <a:rPr lang="fa-IR" dirty="0"/>
              <a:t>راه انتقال هاري ،گزش حيوان </a:t>
            </a:r>
            <a:r>
              <a:rPr lang="fa-IR" dirty="0" smtClean="0"/>
              <a:t>هار</a:t>
            </a:r>
          </a:p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r>
              <a:rPr lang="fa-IR" dirty="0" smtClean="0"/>
              <a:t>راههاي </a:t>
            </a:r>
            <a:r>
              <a:rPr lang="fa-IR" b="1" dirty="0"/>
              <a:t>نادر</a:t>
            </a:r>
            <a:r>
              <a:rPr lang="fa-IR" dirty="0"/>
              <a:t> انتقال :   </a:t>
            </a:r>
          </a:p>
          <a:p>
            <a:pPr marL="0" indent="0" algn="r" rtl="1">
              <a:buNone/>
            </a:pPr>
            <a:r>
              <a:rPr lang="fa-IR" dirty="0" smtClean="0"/>
              <a:t>• تماس </a:t>
            </a:r>
            <a:r>
              <a:rPr lang="fa-IR" dirty="0"/>
              <a:t>بزاق آلوده با چشم ،بيني و يا </a:t>
            </a:r>
            <a:r>
              <a:rPr lang="fa-IR" dirty="0" smtClean="0"/>
              <a:t>زخم</a:t>
            </a:r>
            <a:endParaRPr lang="fa-IR" dirty="0"/>
          </a:p>
          <a:p>
            <a:pPr marL="0" indent="0" algn="r" rtl="1">
              <a:buNone/>
            </a:pPr>
            <a:r>
              <a:rPr lang="fa-IR" dirty="0" smtClean="0"/>
              <a:t>• تماس بافتهاي بالقوه آلوده (مثل بافت مغز) باغشاء </a:t>
            </a:r>
            <a:r>
              <a:rPr lang="fa-IR" dirty="0"/>
              <a:t>هاي مخاطي </a:t>
            </a:r>
            <a:r>
              <a:rPr lang="fa-IR" dirty="0" smtClean="0"/>
              <a:t>، </a:t>
            </a:r>
            <a:r>
              <a:rPr lang="fa-IR" dirty="0"/>
              <a:t>زخمهاي باز و خراشيدگي </a:t>
            </a:r>
            <a:r>
              <a:rPr lang="fa-IR" dirty="0" smtClean="0"/>
              <a:t>ها</a:t>
            </a:r>
            <a:endParaRPr lang="fa-IR" dirty="0"/>
          </a:p>
          <a:p>
            <a:pPr marL="0" indent="0" algn="r" rtl="1">
              <a:buNone/>
            </a:pPr>
            <a:r>
              <a:rPr lang="fa-IR" dirty="0" smtClean="0"/>
              <a:t>• تنفسي،بيشتر </a:t>
            </a:r>
            <a:r>
              <a:rPr lang="fa-IR" dirty="0"/>
              <a:t>براي كاركنان آزمايشگاهها (مردم عادي از اين راه در معرض خطر نيستند.)</a:t>
            </a:r>
          </a:p>
          <a:p>
            <a:pPr marL="0" indent="0" algn="r" rtl="1">
              <a:buNone/>
            </a:pPr>
            <a:r>
              <a:rPr lang="fa-IR" dirty="0" smtClean="0"/>
              <a:t>• انسان </a:t>
            </a:r>
            <a:r>
              <a:rPr lang="fa-IR" dirty="0"/>
              <a:t>به انسان  از طريق پيوند عضو </a:t>
            </a: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56329" y="137888"/>
            <a:ext cx="6575085" cy="640080"/>
          </a:xfrm>
        </p:spPr>
        <p:txBody>
          <a:bodyPr/>
          <a:lstStyle/>
          <a:p>
            <a:pPr algn="r" rtl="1"/>
            <a:r>
              <a:rPr lang="fa-IR" dirty="0" smtClean="0"/>
              <a:t>راههای انتقال بیماری:</a:t>
            </a:r>
            <a:endParaRPr lang="en-US" dirty="0"/>
          </a:p>
        </p:txBody>
      </p:sp>
      <p:pic>
        <p:nvPicPr>
          <p:cNvPr id="1026" name="Picture 2" descr="C:\Users\Shirin\Desktop\rabies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2219325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irin\Desktop\rabies\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98" y="4577862"/>
            <a:ext cx="2140745" cy="1594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24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380573" cy="391214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1-گاز گرفتن:</a:t>
            </a:r>
          </a:p>
          <a:p>
            <a:pPr algn="r" rtl="1"/>
            <a:r>
              <a:rPr lang="fa-IR" dirty="0" smtClean="0"/>
              <a:t>اصلی ترین راه انتقال –پنجه آغشته به بزاق حاوی ویروس بویژه در گربه و گربه سانان</a:t>
            </a:r>
          </a:p>
          <a:p>
            <a:pPr algn="r" rtl="1"/>
            <a:r>
              <a:rPr lang="fa-IR" dirty="0" smtClean="0"/>
              <a:t>2-پوست: از طریق پوست سالم ، هاری سرایت پذیر نیست ،ولی از راه کوچکترین خراش یا زخم در پوست ، این بیماری منتقل میشود.</a:t>
            </a:r>
          </a:p>
          <a:p>
            <a:pPr algn="r" rtl="1"/>
            <a:r>
              <a:rPr lang="fa-IR" dirty="0" smtClean="0"/>
              <a:t>3- از راه گوارش ،جفت و وسایل الوده بندرت منتقل میشود.</a:t>
            </a:r>
          </a:p>
          <a:p>
            <a:pPr algn="r" rtl="1"/>
            <a:r>
              <a:rPr lang="fa-IR" dirty="0" smtClean="0"/>
              <a:t>4- از راه انسان به انسان از طریق پیوند اعضا</a:t>
            </a:r>
          </a:p>
          <a:p>
            <a:pPr algn="r" rtl="1"/>
            <a:r>
              <a:rPr lang="fa-IR" dirty="0" smtClean="0"/>
              <a:t>5- تنفس :بیشتر در غارهای محل زندگی خفاشها</a:t>
            </a:r>
          </a:p>
          <a:p>
            <a:pPr algn="r" rt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راههای انتقال </a:t>
            </a:r>
            <a:r>
              <a:rPr lang="fa-IR" dirty="0" smtClean="0"/>
              <a:t>بیماری</a:t>
            </a:r>
            <a:endParaRPr lang="en-US" dirty="0"/>
          </a:p>
        </p:txBody>
      </p:sp>
      <p:pic>
        <p:nvPicPr>
          <p:cNvPr id="2050" name="Picture 2" descr="C:\Users\Shirin\Desktop\rabies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214686"/>
            <a:ext cx="1714512" cy="2000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11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چرخه ویروس:</a:t>
            </a:r>
            <a:endParaRPr lang="en-US" dirty="0"/>
          </a:p>
        </p:txBody>
      </p:sp>
      <p:pic>
        <p:nvPicPr>
          <p:cNvPr id="8" name="Picture 5" descr="rou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172200" cy="487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321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فرمالین</a:t>
            </a:r>
          </a:p>
          <a:p>
            <a:pPr algn="r" rtl="1"/>
            <a:r>
              <a:rPr lang="fa-IR" dirty="0" smtClean="0"/>
              <a:t>فنل</a:t>
            </a:r>
          </a:p>
          <a:p>
            <a:pPr algn="r" rtl="1"/>
            <a:r>
              <a:rPr lang="fa-IR" dirty="0" smtClean="0"/>
              <a:t>هالوژن ها</a:t>
            </a:r>
          </a:p>
          <a:p>
            <a:pPr algn="r" rtl="1"/>
            <a:r>
              <a:rPr lang="fa-IR" dirty="0" smtClean="0"/>
              <a:t>اشعه اولترا ویوله (نور خورشید) و گرما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 rtl="1"/>
            <a:r>
              <a:rPr lang="fa-IR" dirty="0" smtClean="0"/>
              <a:t>ضدعفونی </a:t>
            </a:r>
            <a:r>
              <a:rPr lang="fa-IR" smtClean="0"/>
              <a:t>کننده های </a:t>
            </a:r>
            <a:r>
              <a:rPr lang="fa-IR" dirty="0" smtClean="0"/>
              <a:t>ضدویروس هاری: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به خاطر داشته باشید:</a:t>
            </a:r>
            <a:endParaRPr lang="en-US" dirty="0"/>
          </a:p>
        </p:txBody>
      </p:sp>
      <p:pic>
        <p:nvPicPr>
          <p:cNvPr id="8" name="Picture 7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752600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69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905000"/>
            <a:ext cx="3657600" cy="2503487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 rtl="1"/>
            <a:r>
              <a:rPr lang="fa-IR" sz="4400" dirty="0" smtClean="0"/>
              <a:t>عوارض حيوان گزيدگي</a:t>
            </a:r>
            <a:endParaRPr lang="fa-IR" sz="44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</p:spTree>
  </p:cSld>
  <p:clrMapOvr>
    <a:masterClrMapping/>
  </p:clrMapOvr>
</p:sld>
</file>

<file path=ppt/theme/theme1.xml><?xml version="1.0" encoding="utf-8"?>
<a:theme xmlns:a="http://schemas.openxmlformats.org/drawingml/2006/main" name="01">
  <a:themeElements>
    <a:clrScheme name="Custom 58">
      <a:dk1>
        <a:sysClr val="windowText" lastClr="000000"/>
      </a:dk1>
      <a:lt1>
        <a:srgbClr val="000000"/>
      </a:lt1>
      <a:dk2>
        <a:srgbClr val="000000"/>
      </a:dk2>
      <a:lt2>
        <a:srgbClr val="FFFFFF"/>
      </a:lt2>
      <a:accent1>
        <a:srgbClr val="3F3F3F"/>
      </a:accent1>
      <a:accent2>
        <a:srgbClr val="000000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FF0000"/>
      </a:hlink>
      <a:folHlink>
        <a:srgbClr val="0000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</Template>
  <TotalTime>558</TotalTime>
  <Words>482</Words>
  <Application>Microsoft Office PowerPoint</Application>
  <PresentationFormat>On-screen Show (4:3)</PresentationFormat>
  <Paragraphs>67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01</vt:lpstr>
      <vt:lpstr>Slide</vt:lpstr>
      <vt:lpstr>به نام خداوند بخشنده و مهربان   راههای انتقال بیماری هاری  و عوارض آن</vt:lpstr>
      <vt:lpstr>میزبان ها:</vt:lpstr>
      <vt:lpstr>Slide 3</vt:lpstr>
      <vt:lpstr>خصوصيات میزبان :</vt:lpstr>
      <vt:lpstr>راههای انتقال بیماری:</vt:lpstr>
      <vt:lpstr>راههای انتقال بیماری</vt:lpstr>
      <vt:lpstr>چرخه ویروس:</vt:lpstr>
      <vt:lpstr>به خاطر داشته باشید:</vt:lpstr>
      <vt:lpstr>Slide 9</vt:lpstr>
      <vt:lpstr>Slide 10</vt:lpstr>
      <vt:lpstr>يشترين عامل زخم هاي حيوان گزيدگي:</vt:lpstr>
      <vt:lpstr>Slide 12</vt:lpstr>
      <vt:lpstr>Slide 13</vt:lpstr>
      <vt:lpstr>Slide 14</vt:lpstr>
      <vt:lpstr>عوارض بيماري: </vt:lpstr>
      <vt:lpstr>سوالی دارید؟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خداوند بخشنده و مهربان   راههای انتقال بیماری هاری  و عوارض آن</dc:title>
  <dc:creator>Shirin</dc:creator>
  <cp:lastModifiedBy>alebrahim</cp:lastModifiedBy>
  <cp:revision>56</cp:revision>
  <dcterms:created xsi:type="dcterms:W3CDTF">2014-02-09T17:31:14Z</dcterms:created>
  <dcterms:modified xsi:type="dcterms:W3CDTF">2014-09-29T05:17:53Z</dcterms:modified>
</cp:coreProperties>
</file>